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C55DC4-04A7-4F36-8456-829C7C37B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4318667-F279-4FC6-8E10-47B4E4D44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B26994-60EB-492C-A34E-15A676A68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453A28E-916B-4289-8467-7012DF3C3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C45995-EB0A-4B8C-A038-10BFE85F0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018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3721D5-8186-4E08-A511-85D60C062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2878202-F1E2-4F02-895F-4E4A75221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5AD5F5-415F-4CA8-8A73-F3B62A09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28B4A9-35DD-4678-86A4-DA82ECE44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3E5BAD-7144-4944-B7D3-052319A3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499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220CE16-341F-4094-BC1C-8EDE106060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E8C61DE-4AE2-4922-A369-226D35DDFF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6BD27F-D88F-49D0-A7B2-AD54E5CC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75500A4-C2C3-4657-B34D-7886FA645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07D4E4B-495B-47BA-822D-17E2EE73B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9062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054BE8-12D5-4204-80F1-D8D314119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C24E1F-AC3C-447C-B1B6-911FBBFC4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E9ACBF-788B-459E-9979-7A869F8CD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262A2C-102C-4E23-87A6-E4405E4E8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AE2BD4-643A-4222-8071-369AA87F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2450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ADBC6F-2D51-4086-B0BD-5E15C8D63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CC15699-31AD-49FE-9DDA-938F90A95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C3D415-6FCB-4E7D-BB26-166D7CF85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5BCF98C-2D80-40B0-BDB0-D1CDB2C2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34536E-2AFB-49C5-8302-C9088876A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44122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F75B3F-6CAD-4954-AAB3-DB0438AC0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D9140E-06A8-40AB-8DD7-CBCBF7A19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DE507A8-9AA2-4708-9C22-3412E247D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599D847-991E-4863-99FA-5887089C0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3004259-56C8-43EB-8092-D01009EE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EC47832-7D86-4A6F-A521-7537EA84A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4291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21DAC8-E74D-48EB-87B3-DE7E0F700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4030856-7766-4DE0-99EF-84E424817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67741FB-B04C-4DCC-83CE-EA2B86A1F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16A65E3-2EAD-4A7B-A0C5-78F65DFCBE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9F24FBD-72E4-4734-A7D0-980E6F382C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3F688C5-4C08-445C-9550-AB9990150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F5C36A2-BEC1-4222-A662-4B6099BD3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4A87C32-7591-4349-8A43-9ADACD7C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7829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697798-86EF-4F80-A686-ECA94DCB8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B5BC743-6C4D-4123-9A86-7FAD25FE4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D118F04-0E09-4F44-ABD8-BBAEEE14B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F20906F-92E0-4F13-BE2A-B72B96E7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191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F83A736-D85F-4E5F-9DC0-E10B57FB0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C2F8B55-444A-42C3-965A-897F16BA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89A8FE0-FAC7-4A6F-9DB0-03D37234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0819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C5BEA7-9758-4197-9965-93E31665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E042A5-6663-4163-89F7-4DC41739F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03C24E0-003C-4811-9E61-71157F3541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7BCF6E6-170E-4CBE-857D-B2C189A45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E9537BB-3FE0-4953-8736-06199F606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5B805C0-8960-4C97-9387-C088005BD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533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D94E3E-2D58-49B7-8B8F-64CF48261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E50EF95-E423-4BDA-85A8-8353B292E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474013A-3591-43CD-ABF1-796CEECF3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3260238-3F52-4042-9555-C6DE8EBE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CA487B-DB7D-4B52-9701-CE48FFE67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99E9B72-DF8E-4662-B9E0-FDE92ECF6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148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CEDC3C1-8E7A-4297-AAD0-CF56ACEB2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2F681B1-2D8F-4290-AD33-96236207B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BC0AE9-64EB-46DF-BEE1-CEAE3E5D46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78967-204C-433C-89E4-2C8C6B7B28FB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EA8981-E8FF-4FE8-8ACB-C4D0BA582E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3F11005-A7D6-4B80-B4E3-2FB9C70B6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48A9A-32C2-4C88-934D-9537D3DA9E1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360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76498E8-6E31-437B-A746-CF8A32D20F5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3664" y="1450531"/>
            <a:ext cx="3889585" cy="30238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FD56595-551A-470C-AE9A-7EBDE7026DD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6185" y="1082415"/>
            <a:ext cx="6123809" cy="413333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882DE9D-4ABA-4D99-BD98-8BFFBF94331A}"/>
              </a:ext>
            </a:extLst>
          </p:cNvPr>
          <p:cNvSpPr/>
          <p:nvPr/>
        </p:nvSpPr>
        <p:spPr>
          <a:xfrm>
            <a:off x="1459539" y="5283057"/>
            <a:ext cx="8129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GB" b="1" dirty="0" smtClean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GB" b="1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b="1" smtClean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GB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Assembled Mosquito Electrocuting trap used for mosquito collections, connected to the power supplier and the 12-volt batteries.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321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SANOU (student)</dc:creator>
  <cp:lastModifiedBy>0013914</cp:lastModifiedBy>
  <cp:revision>5</cp:revision>
  <dcterms:created xsi:type="dcterms:W3CDTF">2019-03-05T16:52:50Z</dcterms:created>
  <dcterms:modified xsi:type="dcterms:W3CDTF">2019-11-26T07:14:26Z</dcterms:modified>
</cp:coreProperties>
</file>