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7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1334D61-951D-42AC-B340-57CF42D54E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7BFBAEB-CC57-452E-AD6C-DD4251D851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DE32874-6539-48C3-83E3-F67820ED0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6069-1ADF-4376-8A16-7CB15ABD2C0E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2C5C53F-F428-40C5-A797-B9D1EE055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EA9B5DA-C215-4AD6-B8F4-FF415DFCE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096D4-1F6C-4924-B75D-C6CDD4F7575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08991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575FF8C-11AC-452A-85F0-3DB38D09E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4A5093E-D1B6-4BEF-9BF4-D2964706C1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8F2A9EE-78A9-41AE-A8DC-EEDF6B002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6069-1ADF-4376-8A16-7CB15ABD2C0E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1EF2CD6-9940-46EB-A5EA-816292DD6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79197C9-8E5C-468D-8959-0407D2A5E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096D4-1F6C-4924-B75D-C6CDD4F7575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139758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F1632DCA-23E9-42FD-A5CC-A0415336C4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51BEEF93-B6C0-4453-9B28-C3E6DC4A57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95BCB6C-7AF2-4C79-B356-FE743BB33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6069-1ADF-4376-8A16-7CB15ABD2C0E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6A6498D-0D98-43FC-842D-BA0A142B2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30C2A98-5910-47A4-AA34-C38F3E2BB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096D4-1F6C-4924-B75D-C6CDD4F7575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046866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A34D9FE-E9D9-448C-B6AE-975D440BD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24894A2-23DD-48DE-AE45-D92CAEDAC1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6D9ACB4-CDEC-4CC2-B352-E15AE5450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6069-1ADF-4376-8A16-7CB15ABD2C0E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3AD819F-C9A6-4B24-9030-BB75EB933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155A5A5-78E1-4B76-A1E8-BDED67B5A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096D4-1F6C-4924-B75D-C6CDD4F7575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70424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E14E85-7593-48CF-B822-D2FD64455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514733E-F09B-43E2-87AB-0F45F090DF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8DFE442-82F6-462A-9DA8-A34D805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6069-1ADF-4376-8A16-7CB15ABD2C0E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A684A29-0AAB-4832-AEDD-4EED3DCD6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3BB8FBA-B420-4514-BBDE-B3D1922FD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096D4-1F6C-4924-B75D-C6CDD4F7575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73164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F6810D-5F09-477E-BC6D-17F9F7499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D6A04A5-139F-4E38-91CF-74DD51DB78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689E90A-E530-41AC-903D-70BEFAFA2C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359E6EF-79C6-49C9-BAFD-4A3E10789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6069-1ADF-4376-8A16-7CB15ABD2C0E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CB348A4-DAC6-47A9-82AA-541A00FD3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2A4EBAA-23B7-4081-87A8-201EF2E3B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096D4-1F6C-4924-B75D-C6CDD4F7575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77166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2132144-8FAC-4699-9B60-1D59357BF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60617B8-1D73-4586-8E74-3E4A69FA43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016CA52-5662-442D-A5BC-95E6452442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F2156D22-6297-45AD-AFE9-84EF6BD770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356886F1-8FCA-44C6-8912-E343E1A53F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8CE69002-50A7-46B0-BD35-2D2DDBA43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6069-1ADF-4376-8A16-7CB15ABD2C0E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98421DEE-759D-4CD9-95B3-DD816FB4F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40A085FB-82E1-402A-A63B-EC5D42795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096D4-1F6C-4924-B75D-C6CDD4F7575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027711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9533AB1-E96D-497A-962D-E8AB37B38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98121468-1731-40E1-88D5-FC799B1FD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6069-1ADF-4376-8A16-7CB15ABD2C0E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4E346E1E-995F-40E3-8A05-C344931AE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4A0A7FA-85B1-41BF-84CE-8E3BEC008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096D4-1F6C-4924-B75D-C6CDD4F7575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51702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1AD517B1-8A6F-4D70-AC06-3AEA7B64B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6069-1ADF-4376-8A16-7CB15ABD2C0E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5129F68F-8516-4AEA-92A5-F6C7EDB41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1B90281-CAC8-430B-9974-29B83AB9A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096D4-1F6C-4924-B75D-C6CDD4F7575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27591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359D06C-9C47-434C-8E51-204CA9FFB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420D2E5-7132-48B9-932A-70C27AFE40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8EC0A6F-F313-4877-BFC5-3412FF22DC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BFBE34C-794B-4EEE-A5A3-086A35C54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6069-1ADF-4376-8A16-7CB15ABD2C0E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45B36F5-A202-404A-A266-EA34BF71E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3735166-EBA3-43FB-9C95-5E4F309BF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096D4-1F6C-4924-B75D-C6CDD4F7575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02581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78587C1-3E0F-4F38-A748-E0A3A058E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DE9A2A3C-3301-4244-ADA2-EBB8B8E93A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4776791-C076-45EB-B957-4236BFE07A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90A1CD8-CAF8-4DF2-9D7F-8DE6ACA09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6069-1ADF-4376-8A16-7CB15ABD2C0E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2D1E0DF-80CD-44F0-A24B-68B52BAF2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985561F-412E-43B4-ACFB-DEE826F1C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096D4-1F6C-4924-B75D-C6CDD4F7575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02620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F3C0C2A0-3E0B-4C34-BD76-650F50243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00610B0-29B0-4C9B-8D38-7F2573E275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A412CEB-96AF-472C-AB1B-1BF44D7E05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36069-1ADF-4376-8A16-7CB15ABD2C0E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8FE919D-0921-48B1-9144-65BA2FB32F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19975D5-2C13-42A2-ABD8-0130692918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096D4-1F6C-4924-B75D-C6CDD4F7575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30850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998ABBA-9FB4-4D83-8EBD-745C7B1321C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536" y="286838"/>
            <a:ext cx="8041838" cy="383499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BD71E4D-AE76-4B05-B8E4-9257F41C21C1}"/>
              </a:ext>
            </a:extLst>
          </p:cNvPr>
          <p:cNvSpPr/>
          <p:nvPr/>
        </p:nvSpPr>
        <p:spPr>
          <a:xfrm>
            <a:off x="2302162" y="4192173"/>
            <a:ext cx="664249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800"/>
              </a:spcAft>
            </a:pPr>
            <a:r>
              <a:rPr lang="en-GB" b="1" dirty="0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Additional </a:t>
            </a:r>
            <a:r>
              <a:rPr lang="en-GB" b="1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</a:t>
            </a:r>
            <a:r>
              <a:rPr lang="en-GB" b="1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S3</a:t>
            </a:r>
            <a:r>
              <a:rPr lang="en-GB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Number</a:t>
            </a: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(raw data) of </a:t>
            </a:r>
            <a:r>
              <a:rPr lang="en-US" i="1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An. gambiae </a:t>
            </a: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s.l. collected per month from (October 2016 to December 2017 by trapping methods A) indoor and B) outdoor using Mosquito Electrocuting Trap (MET) and Human Landing Catch (HLC). 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11057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49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ANTOINE SANOU (student)</dc:creator>
  <cp:lastModifiedBy>0013914</cp:lastModifiedBy>
  <cp:revision>3</cp:revision>
  <dcterms:created xsi:type="dcterms:W3CDTF">2019-03-05T18:56:19Z</dcterms:created>
  <dcterms:modified xsi:type="dcterms:W3CDTF">2019-11-26T07:14:57Z</dcterms:modified>
</cp:coreProperties>
</file>