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288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81CB7-4679-4897-95EA-C9C23045C8E9}" type="datetimeFigureOut">
              <a:rPr lang="en-US" smtClean="0"/>
              <a:t>3/20/2019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81BF9-3B15-47C4-8C8E-D4E21A1320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651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81CB7-4679-4897-95EA-C9C23045C8E9}" type="datetimeFigureOut">
              <a:rPr lang="en-US" smtClean="0"/>
              <a:t>3/20/2019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81BF9-3B15-47C4-8C8E-D4E21A1320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65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81CB7-4679-4897-95EA-C9C23045C8E9}" type="datetimeFigureOut">
              <a:rPr lang="en-US" smtClean="0"/>
              <a:t>3/20/2019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81BF9-3B15-47C4-8C8E-D4E21A1320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607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81CB7-4679-4897-95EA-C9C23045C8E9}" type="datetimeFigureOut">
              <a:rPr lang="en-US" smtClean="0"/>
              <a:t>3/20/2019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81BF9-3B15-47C4-8C8E-D4E21A1320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506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81CB7-4679-4897-95EA-C9C23045C8E9}" type="datetimeFigureOut">
              <a:rPr lang="en-US" smtClean="0"/>
              <a:t>3/20/2019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81BF9-3B15-47C4-8C8E-D4E21A1320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955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81CB7-4679-4897-95EA-C9C23045C8E9}" type="datetimeFigureOut">
              <a:rPr lang="en-US" smtClean="0"/>
              <a:t>3/20/2019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81BF9-3B15-47C4-8C8E-D4E21A1320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039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81CB7-4679-4897-95EA-C9C23045C8E9}" type="datetimeFigureOut">
              <a:rPr lang="en-US" smtClean="0"/>
              <a:t>3/20/2019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81BF9-3B15-47C4-8C8E-D4E21A1320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985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81CB7-4679-4897-95EA-C9C23045C8E9}" type="datetimeFigureOut">
              <a:rPr lang="en-US" smtClean="0"/>
              <a:t>3/20/2019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81BF9-3B15-47C4-8C8E-D4E21A1320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125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81CB7-4679-4897-95EA-C9C23045C8E9}" type="datetimeFigureOut">
              <a:rPr lang="en-US" smtClean="0"/>
              <a:t>3/20/2019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81BF9-3B15-47C4-8C8E-D4E21A1320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820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81CB7-4679-4897-95EA-C9C23045C8E9}" type="datetimeFigureOut">
              <a:rPr lang="en-US" smtClean="0"/>
              <a:t>3/20/2019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81BF9-3B15-47C4-8C8E-D4E21A1320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800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81CB7-4679-4897-95EA-C9C23045C8E9}" type="datetimeFigureOut">
              <a:rPr lang="en-US" smtClean="0"/>
              <a:t>3/20/2019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81BF9-3B15-47C4-8C8E-D4E21A1320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234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D81CB7-4679-4897-95EA-C9C23045C8E9}" type="datetimeFigureOut">
              <a:rPr lang="en-US" smtClean="0"/>
              <a:t>3/20/2019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A81BF9-3B15-47C4-8C8E-D4E21A1320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919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/>
          <p:cNvSpPr txBox="1"/>
          <p:nvPr/>
        </p:nvSpPr>
        <p:spPr>
          <a:xfrm>
            <a:off x="569481" y="680639"/>
            <a:ext cx="2306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Supplementary Fig. S1</a:t>
            </a:r>
            <a:endParaRPr lang="en-US" b="1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5809579"/>
              </p:ext>
            </p:extLst>
          </p:nvPr>
        </p:nvGraphicFramePr>
        <p:xfrm>
          <a:off x="569481" y="1233571"/>
          <a:ext cx="2613106" cy="36859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Prism 8" r:id="rId3" imgW="2529233" imgH="3567686" progId="Prism8.Document">
                  <p:embed/>
                </p:oleObj>
              </mc:Choice>
              <mc:Fallback>
                <p:oleObj name="Prism 8" r:id="rId3" imgW="2529233" imgH="3567686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69481" y="1233571"/>
                        <a:ext cx="2613106" cy="36859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18895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4</Words>
  <Application>Microsoft Office PowerPoint</Application>
  <PresentationFormat>Letter Paper (8.5x11 in)</PresentationFormat>
  <Paragraphs>1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GraphPad Prism 8 Project</vt:lpstr>
      <vt:lpstr>PowerPoint Presentation</vt:lpstr>
    </vt:vector>
  </TitlesOfParts>
  <Company>Your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Li, Rong (NIH/NCATS) [C]</dc:creator>
  <cp:lastModifiedBy>Yang, Shu (NIH/NCATS) [F]</cp:lastModifiedBy>
  <cp:revision>10</cp:revision>
  <dcterms:created xsi:type="dcterms:W3CDTF">2018-11-09T16:18:11Z</dcterms:created>
  <dcterms:modified xsi:type="dcterms:W3CDTF">2019-03-20T15:58:39Z</dcterms:modified>
</cp:coreProperties>
</file>