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420" userDrawn="1">
          <p15:clr>
            <a:srgbClr val="A4A3A4"/>
          </p15:clr>
        </p15:guide>
        <p15:guide id="2" pos="2160" userDrawn="1">
          <p15:clr>
            <a:srgbClr val="A4A3A4"/>
          </p15:clr>
        </p15:guide>
        <p15:guide id="3" orient="horz" pos="2880" userDrawn="1">
          <p15:clr>
            <a:srgbClr val="A4A3A4"/>
          </p15:clr>
        </p15:guide>
        <p15:guide id="4" orient="horz" pos="317" userDrawn="1">
          <p15:clr>
            <a:srgbClr val="A4A3A4"/>
          </p15:clr>
        </p15:guide>
        <p15:guide id="5" pos="4065" userDrawn="1">
          <p15:clr>
            <a:srgbClr val="A4A3A4"/>
          </p15:clr>
        </p15:guide>
        <p15:guide id="6" pos="2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F8AD8"/>
    <a:srgbClr val="008F00"/>
    <a:srgbClr val="FFF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341"/>
    <p:restoredTop sz="95238" autoAdjust="0"/>
  </p:normalViewPr>
  <p:slideViewPr>
    <p:cSldViewPr snapToGrid="0" snapToObjects="1">
      <p:cViewPr>
        <p:scale>
          <a:sx n="190" d="100"/>
          <a:sy n="190" d="100"/>
        </p:scale>
        <p:origin x="240" y="144"/>
      </p:cViewPr>
      <p:guideLst>
        <p:guide orient="horz" pos="5420"/>
        <p:guide pos="2160"/>
        <p:guide orient="horz" pos="2880"/>
        <p:guide orient="horz" pos="317"/>
        <p:guide pos="4065"/>
        <p:guide pos="2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C86E7B42-4D82-9E48-BE98-E05EDE7BF84F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6FC23D5B-5774-7742-B8EF-650EC90605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515DA1-E50E-4F41-A81D-775064431734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0E22FA8E-F677-A64C-B278-AF47550D89C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9DF834B-197D-4F47-BA37-66316022DB9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3352CD-594C-284E-A040-9D7B9311B28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111526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8076F8-5D23-EB4A-9CDE-756274DF8AC5}" type="datetimeFigureOut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32AB5C-7A67-6A49-A5B2-0DF16F5951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77883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132AB5C-7A67-6A49-A5B2-0DF16F595162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169762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02385B-D82B-434F-B32F-D5ED0DF43004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v190801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D3E2-F8CC-7247-AD80-E8162EB90E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70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3D229-1C4B-D144-9AD2-A4FF280A13BA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v190801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D3E2-F8CC-7247-AD80-E8162EB90E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393245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2525D6-F28C-1542-9E56-C59DA1ADDFA6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v190801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D3E2-F8CC-7247-AD80-E8162EB90E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676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55F5F13-B7DA-AD4D-987B-C7F70084B28E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v190801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D3E2-F8CC-7247-AD80-E8162EB90E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3245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A2AD39-1E38-6147-B5BE-4B4CD35B026E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v190801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D3E2-F8CC-7247-AD80-E8162EB90E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69727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C29D95-9196-0B4C-B756-A6E088F907FF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v190801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D3E2-F8CC-7247-AD80-E8162EB90E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50697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8A4797-D270-F34E-B0B4-D3544E90F555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v190801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D3E2-F8CC-7247-AD80-E8162EB90E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164039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47AF69-E788-1C4F-A6E6-EEB10B12A35D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v190801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D3E2-F8CC-7247-AD80-E8162EB90E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273863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001EAA-1B23-E544-B1AD-D515CCE7416D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v190801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D3E2-F8CC-7247-AD80-E8162EB90E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666569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B9FF7B-D5BB-2C4C-BBB7-A125C307E179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v190801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D3E2-F8CC-7247-AD80-E8162EB90E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733864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8ED07-F560-854B-987F-B0CC1F1DF784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v190801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21D3E2-F8CC-7247-AD80-E8162EB90E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36804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689026-3154-FE45-93FF-DB1F8FC2FDA8}" type="datetime1">
              <a:rPr kumimoji="1" lang="ja-JP" altLang="en-US" smtClean="0"/>
              <a:t>2019/11/14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/>
              <a:t>v190801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21D3E2-F8CC-7247-AD80-E8162EB90E9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1221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B26A69D-0E01-EA43-865D-439A0CC1797D}"/>
              </a:ext>
            </a:extLst>
          </p:cNvPr>
          <p:cNvSpPr txBox="1"/>
          <p:nvPr/>
        </p:nvSpPr>
        <p:spPr>
          <a:xfrm>
            <a:off x="293765" y="162164"/>
            <a:ext cx="15392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Additional figure 1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7802533-4AA8-5C49-8229-DA0B6EFAA5D1}"/>
              </a:ext>
            </a:extLst>
          </p:cNvPr>
          <p:cNvSpPr txBox="1"/>
          <p:nvPr/>
        </p:nvSpPr>
        <p:spPr>
          <a:xfrm>
            <a:off x="431988" y="3261480"/>
            <a:ext cx="622034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b="1" dirty="0">
                <a:latin typeface="Arial" panose="020B0604020202020204" pitchFamily="34" charset="0"/>
                <a:cs typeface="Arial" panose="020B0604020202020204" pitchFamily="34" charset="0"/>
              </a:rPr>
              <a:t>Additional Figure 1. CAGE result of TBX-4B cells. </a:t>
            </a:r>
            <a:endParaRPr lang="ja-JP" altLang="en-US" sz="1000" b="1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Sense (top) and anti-sense (bottom) transcripts of TBX-4B aligning the </a:t>
            </a:r>
            <a:r>
              <a:rPr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proviral</a:t>
            </a:r>
            <a:r>
              <a:rPr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 sequence are shown separately. 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2" name="図 21">
            <a:extLst>
              <a:ext uri="{FF2B5EF4-FFF2-40B4-BE49-F238E27FC236}">
                <a16:creationId xmlns:a16="http://schemas.microsoft.com/office/drawing/2014/main" id="{8BAE0326-7CDA-5748-947E-5F427A30263E}"/>
              </a:ext>
            </a:extLst>
          </p:cNvPr>
          <p:cNvPicPr>
            <a:picLocks/>
          </p:cNvPicPr>
          <p:nvPr/>
        </p:nvPicPr>
        <p:blipFill rotWithShape="1">
          <a:blip r:embed="rId3">
            <a:grayscl/>
          </a:blip>
          <a:srcRect l="35078" t="22334" r="20512" b="31050"/>
          <a:stretch/>
        </p:blipFill>
        <p:spPr>
          <a:xfrm>
            <a:off x="2663183" y="788159"/>
            <a:ext cx="1570981" cy="83160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B7C9AE2-CE09-5640-9241-14DC3681B007}"/>
              </a:ext>
            </a:extLst>
          </p:cNvPr>
          <p:cNvSpPr txBox="1"/>
          <p:nvPr/>
        </p:nvSpPr>
        <p:spPr>
          <a:xfrm>
            <a:off x="2396313" y="731568"/>
            <a:ext cx="325730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b="1" dirty="0">
                <a:latin typeface="Arial" panose="020B0604020202020204" pitchFamily="34" charset="0"/>
                <a:cs typeface="Arial" panose="020B0604020202020204" pitchFamily="34" charset="0"/>
              </a:rPr>
              <a:t>7000</a:t>
            </a:r>
            <a:endParaRPr kumimoji="1" lang="ja-JP" altLang="en-US" sz="5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1267AF1-5F97-174C-A2AC-AE80F1AAFA0C}"/>
              </a:ext>
            </a:extLst>
          </p:cNvPr>
          <p:cNvGrpSpPr/>
          <p:nvPr/>
        </p:nvGrpSpPr>
        <p:grpSpPr>
          <a:xfrm>
            <a:off x="2635679" y="1721569"/>
            <a:ext cx="1598485" cy="201806"/>
            <a:chOff x="891848" y="1936894"/>
            <a:chExt cx="1598485" cy="201806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1692A44A-4976-0C4C-A3FB-EA521DE77116}"/>
                </a:ext>
              </a:extLst>
            </p:cNvPr>
            <p:cNvGrpSpPr/>
            <p:nvPr/>
          </p:nvGrpSpPr>
          <p:grpSpPr>
            <a:xfrm>
              <a:off x="1025918" y="2066700"/>
              <a:ext cx="1322416" cy="72000"/>
              <a:chOff x="1770361" y="3095974"/>
              <a:chExt cx="1322416" cy="72000"/>
            </a:xfrm>
          </p:grpSpPr>
          <p:cxnSp>
            <p:nvCxnSpPr>
              <p:cNvPr id="47" name="直線コネクタ 46">
                <a:extLst>
                  <a:ext uri="{FF2B5EF4-FFF2-40B4-BE49-F238E27FC236}">
                    <a16:creationId xmlns:a16="http://schemas.microsoft.com/office/drawing/2014/main" id="{9ADFC3F4-29F3-1849-A438-349FD9050BCA}"/>
                  </a:ext>
                </a:extLst>
              </p:cNvPr>
              <p:cNvCxnSpPr/>
              <p:nvPr/>
            </p:nvCxnSpPr>
            <p:spPr>
              <a:xfrm>
                <a:off x="1771577" y="3131974"/>
                <a:ext cx="1321200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9095043-9262-6B4C-AF1E-73D0948DCA76}"/>
                  </a:ext>
                </a:extLst>
              </p:cNvPr>
              <p:cNvSpPr/>
              <p:nvPr/>
            </p:nvSpPr>
            <p:spPr>
              <a:xfrm>
                <a:off x="1770361" y="3095974"/>
                <a:ext cx="89377" cy="720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49" name="正方形/長方形 48">
                <a:extLst>
                  <a:ext uri="{FF2B5EF4-FFF2-40B4-BE49-F238E27FC236}">
                    <a16:creationId xmlns:a16="http://schemas.microsoft.com/office/drawing/2014/main" id="{E05A148D-DB6C-8B46-970C-91666A1E14BD}"/>
                  </a:ext>
                </a:extLst>
              </p:cNvPr>
              <p:cNvSpPr/>
              <p:nvPr/>
            </p:nvSpPr>
            <p:spPr>
              <a:xfrm>
                <a:off x="3003400" y="3095974"/>
                <a:ext cx="89377" cy="72000"/>
              </a:xfrm>
              <a:prstGeom prst="rect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solidFill>
                  <a:schemeClr val="tx1">
                    <a:lumMod val="50000"/>
                    <a:lumOff val="5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94032FA9-073D-B44D-8732-8AA6C28BC936}"/>
                </a:ext>
              </a:extLst>
            </p:cNvPr>
            <p:cNvSpPr txBox="1"/>
            <p:nvPr/>
          </p:nvSpPr>
          <p:spPr>
            <a:xfrm>
              <a:off x="891848" y="1936894"/>
              <a:ext cx="360996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500" b="1" dirty="0">
                  <a:latin typeface="Arial" panose="020B0604020202020204" pitchFamily="34" charset="0"/>
                  <a:cs typeface="Arial" panose="020B0604020202020204" pitchFamily="34" charset="0"/>
                </a:rPr>
                <a:t>5’LTR</a:t>
              </a:r>
              <a:endParaRPr kumimoji="1" lang="ja-JP" altLang="en-US" sz="5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34B16F5B-16CE-D04A-97FB-12323DE0957C}"/>
                </a:ext>
              </a:extLst>
            </p:cNvPr>
            <p:cNvSpPr txBox="1"/>
            <p:nvPr/>
          </p:nvSpPr>
          <p:spPr>
            <a:xfrm>
              <a:off x="2129337" y="1936894"/>
              <a:ext cx="360996" cy="1692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500" b="1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r>
                <a:rPr kumimoji="1" lang="en-US" altLang="ja-JP" sz="500" b="1" dirty="0">
                  <a:latin typeface="Arial" panose="020B0604020202020204" pitchFamily="34" charset="0"/>
                  <a:cs typeface="Arial" panose="020B0604020202020204" pitchFamily="34" charset="0"/>
                </a:rPr>
                <a:t>’LTR</a:t>
              </a:r>
              <a:endParaRPr kumimoji="1" lang="ja-JP" altLang="en-US" sz="500" b="1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6" name="図 25">
            <a:extLst>
              <a:ext uri="{FF2B5EF4-FFF2-40B4-BE49-F238E27FC236}">
                <a16:creationId xmlns:a16="http://schemas.microsoft.com/office/drawing/2014/main" id="{7255D293-8A7B-464D-88F4-66555A8256E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grayscl/>
          </a:blip>
          <a:srcRect l="35145" t="20726" r="20445" b="32870"/>
          <a:stretch/>
        </p:blipFill>
        <p:spPr>
          <a:xfrm>
            <a:off x="2663183" y="2101036"/>
            <a:ext cx="1570981" cy="83527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</p:spPr>
      </p:pic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A576104D-09B0-D544-9DAE-9340E700B5E4}"/>
              </a:ext>
            </a:extLst>
          </p:cNvPr>
          <p:cNvSpPr txBox="1"/>
          <p:nvPr/>
        </p:nvSpPr>
        <p:spPr>
          <a:xfrm>
            <a:off x="2434244" y="2055962"/>
            <a:ext cx="290464" cy="1692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500" b="1" dirty="0">
                <a:latin typeface="Arial" panose="020B0604020202020204" pitchFamily="34" charset="0"/>
                <a:cs typeface="Arial" panose="020B0604020202020204" pitchFamily="34" charset="0"/>
              </a:rPr>
              <a:t>200</a:t>
            </a:r>
            <a:endParaRPr kumimoji="1" lang="ja-JP" altLang="en-US" sz="500" b="1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1332B718-9EB6-6F4F-B48C-0188DD169AEE}"/>
              </a:ext>
            </a:extLst>
          </p:cNvPr>
          <p:cNvCxnSpPr/>
          <p:nvPr/>
        </p:nvCxnSpPr>
        <p:spPr>
          <a:xfrm>
            <a:off x="2794558" y="1733821"/>
            <a:ext cx="36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直線矢印コネクタ 32">
            <a:extLst>
              <a:ext uri="{FF2B5EF4-FFF2-40B4-BE49-F238E27FC236}">
                <a16:creationId xmlns:a16="http://schemas.microsoft.com/office/drawing/2014/main" id="{7447751E-789A-3E4E-B561-138427EA5465}"/>
              </a:ext>
            </a:extLst>
          </p:cNvPr>
          <p:cNvCxnSpPr/>
          <p:nvPr/>
        </p:nvCxnSpPr>
        <p:spPr>
          <a:xfrm flipH="1">
            <a:off x="3695815" y="2009493"/>
            <a:ext cx="360000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0275208"/>
      </p:ext>
    </p:extLst>
  </p:cSld>
  <p:clrMapOvr>
    <a:masterClrMapping/>
  </p:clrMapOvr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10001</TotalTime>
  <Words>38</Words>
  <Application>Microsoft Macintosh PowerPoint</Application>
  <PresentationFormat>画面に合わせる (4:3)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游ゴシック</vt:lpstr>
      <vt:lpstr>Arial</vt:lpstr>
      <vt:lpstr>Calibri</vt:lpstr>
      <vt:lpstr>ホワイト</vt:lpstr>
      <vt:lpstr>PowerPoint プレゼンテーション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Miyazato Paola</dc:creator>
  <cp:lastModifiedBy>佐藤 賢文</cp:lastModifiedBy>
  <cp:revision>470</cp:revision>
  <cp:lastPrinted>2019-09-03T09:51:29Z</cp:lastPrinted>
  <dcterms:created xsi:type="dcterms:W3CDTF">2018-06-21T00:49:04Z</dcterms:created>
  <dcterms:modified xsi:type="dcterms:W3CDTF">2019-11-14T06:13:50Z</dcterms:modified>
</cp:coreProperties>
</file>