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</p:sldIdLst>
  <p:sldSz cx="12192000" cy="15660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64" autoAdjust="0"/>
    <p:restoredTop sz="94660"/>
  </p:normalViewPr>
  <p:slideViewPr>
    <p:cSldViewPr snapToGrid="0">
      <p:cViewPr varScale="1">
        <p:scale>
          <a:sx n="51" d="100"/>
          <a:sy n="51" d="100"/>
        </p:scale>
        <p:origin x="-2844" y="-108"/>
      </p:cViewPr>
      <p:guideLst>
        <p:guide orient="horz" pos="49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62989"/>
            <a:ext cx="10363200" cy="545224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225487"/>
            <a:ext cx="9144000" cy="3781040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51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73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33787"/>
            <a:ext cx="2628900" cy="132717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33787"/>
            <a:ext cx="7734300" cy="132717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7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904301"/>
            <a:ext cx="10515600" cy="651441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480340"/>
            <a:ext cx="10515600" cy="34257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8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168933"/>
            <a:ext cx="5181600" cy="99365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168933"/>
            <a:ext cx="5181600" cy="99365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1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3790"/>
            <a:ext cx="10515600" cy="302700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839045"/>
            <a:ext cx="5157787" cy="188145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720501"/>
            <a:ext cx="5157787" cy="84139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839045"/>
            <a:ext cx="5183188" cy="188145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720501"/>
            <a:ext cx="5183188" cy="84139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6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32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0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44046"/>
            <a:ext cx="3932237" cy="3654161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254852"/>
            <a:ext cx="6172200" cy="11129239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698206"/>
            <a:ext cx="3932237" cy="870400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72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44046"/>
            <a:ext cx="3932237" cy="3654161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254852"/>
            <a:ext cx="6172200" cy="11129239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698206"/>
            <a:ext cx="3932237" cy="870400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9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33790"/>
            <a:ext cx="10515600" cy="3027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168933"/>
            <a:ext cx="10515600" cy="9936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4515141"/>
            <a:ext cx="2743200" cy="833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4515141"/>
            <a:ext cx="4114800" cy="833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4515141"/>
            <a:ext cx="2743200" cy="833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29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50E2955-53D6-4156-A533-DB5D9AAB83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056" y="325749"/>
            <a:ext cx="4153393" cy="5335747"/>
          </a:xfrm>
          <a:prstGeom prst="rect">
            <a:avLst/>
          </a:prstGeom>
        </p:spPr>
      </p:pic>
      <p:grpSp>
        <p:nvGrpSpPr>
          <p:cNvPr id="41" name="Группа 40">
            <a:extLst>
              <a:ext uri="{FF2B5EF4-FFF2-40B4-BE49-F238E27FC236}">
                <a16:creationId xmlns="" xmlns:a16="http://schemas.microsoft.com/office/drawing/2014/main" id="{A886D6CB-62A3-49C8-9210-613A5C77686B}"/>
              </a:ext>
            </a:extLst>
          </p:cNvPr>
          <p:cNvGrpSpPr/>
          <p:nvPr/>
        </p:nvGrpSpPr>
        <p:grpSpPr>
          <a:xfrm>
            <a:off x="96328" y="10118"/>
            <a:ext cx="11847016" cy="14953673"/>
            <a:chOff x="96328" y="68485"/>
            <a:chExt cx="11847016" cy="14953673"/>
          </a:xfrm>
        </p:grpSpPr>
        <p:grpSp>
          <p:nvGrpSpPr>
            <p:cNvPr id="2" name="Группа 1">
              <a:extLst>
                <a:ext uri="{FF2B5EF4-FFF2-40B4-BE49-F238E27FC236}">
                  <a16:creationId xmlns="" xmlns:a16="http://schemas.microsoft.com/office/drawing/2014/main" id="{FE7CD87B-759F-44B9-9A2F-E2D6C653D386}"/>
                </a:ext>
              </a:extLst>
            </p:cNvPr>
            <p:cNvGrpSpPr/>
            <p:nvPr/>
          </p:nvGrpSpPr>
          <p:grpSpPr>
            <a:xfrm>
              <a:off x="96328" y="68485"/>
              <a:ext cx="11847016" cy="14953673"/>
              <a:chOff x="-5272" y="35406"/>
              <a:chExt cx="11847016" cy="14953673"/>
            </a:xfrm>
          </p:grpSpPr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57BF5B79-B9BA-4F1F-B1D9-1EBB64079BC9}"/>
                  </a:ext>
                </a:extLst>
              </p:cNvPr>
              <p:cNvSpPr txBox="1"/>
              <p:nvPr/>
            </p:nvSpPr>
            <p:spPr>
              <a:xfrm>
                <a:off x="8030764" y="14465859"/>
                <a:ext cx="381098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/>
                  <a:t>Supplementary Figure 2 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F07EB04E-DEBB-4CA9-823E-29A926181526}"/>
                  </a:ext>
                </a:extLst>
              </p:cNvPr>
              <p:cNvSpPr txBox="1"/>
              <p:nvPr/>
            </p:nvSpPr>
            <p:spPr>
              <a:xfrm flipH="1">
                <a:off x="-5272" y="35406"/>
                <a:ext cx="572846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ru-RU" sz="3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6B46E801-8A3A-4F3E-BB0F-B1B9D005824D}"/>
                  </a:ext>
                </a:extLst>
              </p:cNvPr>
              <p:cNvSpPr txBox="1"/>
              <p:nvPr/>
            </p:nvSpPr>
            <p:spPr>
              <a:xfrm flipH="1">
                <a:off x="55423" y="7279453"/>
                <a:ext cx="572846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ru-RU" sz="3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" name="Picture 1" descr="CRT GL 20-Sep-2019-Layout.png">
                <a:extLst>
                  <a:ext uri="{FF2B5EF4-FFF2-40B4-BE49-F238E27FC236}">
                    <a16:creationId xmlns="" xmlns:a16="http://schemas.microsoft.com/office/drawing/2014/main" id="{77887E90-DBFE-42F2-9E9F-2B11803E1F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223" y="254635"/>
                <a:ext cx="7133261" cy="7223125"/>
              </a:xfrm>
              <a:prstGeom prst="rect">
                <a:avLst/>
              </a:prstGeom>
            </p:spPr>
          </p:pic>
          <p:pic>
            <p:nvPicPr>
              <p:cNvPr id="7" name="Picture 4" descr="CRT MCA 20-Sep-2019-Layout-2.png">
                <a:extLst>
                  <a:ext uri="{FF2B5EF4-FFF2-40B4-BE49-F238E27FC236}">
                    <a16:creationId xmlns="" xmlns:a16="http://schemas.microsoft.com/office/drawing/2014/main" id="{D9A20443-4322-4CE7-BE91-35BC6A9F80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1981" y="7556452"/>
                <a:ext cx="7253895" cy="734046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D6074C06-2301-4A6A-9125-220FA5D46265}"/>
                </a:ext>
              </a:extLst>
            </p:cNvPr>
            <p:cNvSpPr txBox="1"/>
            <p:nvPr/>
          </p:nvSpPr>
          <p:spPr>
            <a:xfrm flipH="1">
              <a:off x="7607649" y="68485"/>
              <a:ext cx="572846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ru-RU" sz="3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A7BD72EE-E5F7-4A0B-BC11-EA26AACCCA4E}"/>
                </a:ext>
              </a:extLst>
            </p:cNvPr>
            <p:cNvSpPr/>
            <p:nvPr/>
          </p:nvSpPr>
          <p:spPr>
            <a:xfrm>
              <a:off x="762000" y="7730068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A49984FD-B9E9-42EE-8F57-EFBE168B0859}"/>
                </a:ext>
              </a:extLst>
            </p:cNvPr>
            <p:cNvSpPr txBox="1"/>
            <p:nvPr/>
          </p:nvSpPr>
          <p:spPr>
            <a:xfrm>
              <a:off x="890961" y="7591790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PS 1,5h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="" xmlns:a16="http://schemas.microsoft.com/office/drawing/2014/main" id="{68E11956-C6F6-4DCF-BD77-66FEB5B59427}"/>
                </a:ext>
              </a:extLst>
            </p:cNvPr>
            <p:cNvSpPr/>
            <p:nvPr/>
          </p:nvSpPr>
          <p:spPr>
            <a:xfrm>
              <a:off x="4410079" y="7772929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7DC65E1-7218-4060-AD68-B7EC08DEF509}"/>
                </a:ext>
              </a:extLst>
            </p:cNvPr>
            <p:cNvSpPr txBox="1"/>
            <p:nvPr/>
          </p:nvSpPr>
          <p:spPr>
            <a:xfrm>
              <a:off x="4505698" y="7601300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PD 1,5h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="" xmlns:a16="http://schemas.microsoft.com/office/drawing/2014/main" id="{1AD52BC7-3E04-4390-87F4-451526E418D0}"/>
                </a:ext>
              </a:extLst>
            </p:cNvPr>
            <p:cNvSpPr/>
            <p:nvPr/>
          </p:nvSpPr>
          <p:spPr>
            <a:xfrm>
              <a:off x="857244" y="10101810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86FC33AF-0A3B-48E2-8BAA-E4602CEDCA2D}"/>
                </a:ext>
              </a:extLst>
            </p:cNvPr>
            <p:cNvSpPr txBox="1"/>
            <p:nvPr/>
          </p:nvSpPr>
          <p:spPr>
            <a:xfrm>
              <a:off x="886190" y="10006400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PS 3h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="" xmlns:a16="http://schemas.microsoft.com/office/drawing/2014/main" id="{3F2E3394-2BAA-4AF3-B3BA-1D441BA928C3}"/>
                </a:ext>
              </a:extLst>
            </p:cNvPr>
            <p:cNvSpPr/>
            <p:nvPr/>
          </p:nvSpPr>
          <p:spPr>
            <a:xfrm>
              <a:off x="4424372" y="10173236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30C702A-B0A7-41D1-B208-EEB545B3997A}"/>
                </a:ext>
              </a:extLst>
            </p:cNvPr>
            <p:cNvSpPr txBox="1"/>
            <p:nvPr/>
          </p:nvSpPr>
          <p:spPr>
            <a:xfrm>
              <a:off x="4505710" y="10011147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PD 3h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="" xmlns:a16="http://schemas.microsoft.com/office/drawing/2014/main" id="{8749D725-6565-4225-8952-4806CF195932}"/>
                </a:ext>
              </a:extLst>
            </p:cNvPr>
            <p:cNvSpPr/>
            <p:nvPr/>
          </p:nvSpPr>
          <p:spPr>
            <a:xfrm>
              <a:off x="2562239" y="10173251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674E9123-84C8-4C31-8FA7-DEF96B9FC676}"/>
                </a:ext>
              </a:extLst>
            </p:cNvPr>
            <p:cNvSpPr/>
            <p:nvPr/>
          </p:nvSpPr>
          <p:spPr>
            <a:xfrm>
              <a:off x="804862" y="12502132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DA7BCBCD-C900-4C66-A88D-609CC03F5408}"/>
                </a:ext>
              </a:extLst>
            </p:cNvPr>
            <p:cNvSpPr txBox="1"/>
            <p:nvPr/>
          </p:nvSpPr>
          <p:spPr>
            <a:xfrm>
              <a:off x="886186" y="12392426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MTX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C98CCC10-B05B-4C18-AE8D-45E1E68EA455}"/>
                </a:ext>
              </a:extLst>
            </p:cNvPr>
            <p:cNvSpPr/>
            <p:nvPr/>
          </p:nvSpPr>
          <p:spPr>
            <a:xfrm>
              <a:off x="4410097" y="12564034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9C9734E8-00A4-409A-9A78-B9BE02C9B7B3}"/>
                </a:ext>
              </a:extLst>
            </p:cNvPr>
            <p:cNvSpPr txBox="1"/>
            <p:nvPr/>
          </p:nvSpPr>
          <p:spPr>
            <a:xfrm>
              <a:off x="4510459" y="12406699"/>
              <a:ext cx="1558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live MCA205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="" xmlns:a16="http://schemas.microsoft.com/office/drawing/2014/main" id="{0C3BA3B1-E9EC-4678-AF63-10E71C18FCEE}"/>
                </a:ext>
              </a:extLst>
            </p:cNvPr>
            <p:cNvSpPr/>
            <p:nvPr/>
          </p:nvSpPr>
          <p:spPr>
            <a:xfrm>
              <a:off x="850900" y="338668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8C65F46B-DBFE-48EC-969B-3A035E227C20}"/>
                </a:ext>
              </a:extLst>
            </p:cNvPr>
            <p:cNvSpPr txBox="1"/>
            <p:nvPr/>
          </p:nvSpPr>
          <p:spPr>
            <a:xfrm>
              <a:off x="916363" y="200390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PS 1,5h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="" xmlns:a16="http://schemas.microsoft.com/office/drawing/2014/main" id="{2444F6D6-173A-46E9-A0D7-18D49D177D9E}"/>
                </a:ext>
              </a:extLst>
            </p:cNvPr>
            <p:cNvSpPr/>
            <p:nvPr/>
          </p:nvSpPr>
          <p:spPr>
            <a:xfrm>
              <a:off x="4498979" y="381529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778FCD07-DEC4-4C3C-A289-4955B6024A97}"/>
                </a:ext>
              </a:extLst>
            </p:cNvPr>
            <p:cNvSpPr txBox="1"/>
            <p:nvPr/>
          </p:nvSpPr>
          <p:spPr>
            <a:xfrm>
              <a:off x="4454900" y="209900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PD 1,5h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="" xmlns:a16="http://schemas.microsoft.com/office/drawing/2014/main" id="{5C7DCE99-31B5-4FF5-9016-F2775FD4B24E}"/>
                </a:ext>
              </a:extLst>
            </p:cNvPr>
            <p:cNvSpPr/>
            <p:nvPr/>
          </p:nvSpPr>
          <p:spPr>
            <a:xfrm>
              <a:off x="946144" y="2710410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AE45F298-D54C-4210-A888-3920AE4145BE}"/>
                </a:ext>
              </a:extLst>
            </p:cNvPr>
            <p:cNvSpPr txBox="1"/>
            <p:nvPr/>
          </p:nvSpPr>
          <p:spPr>
            <a:xfrm>
              <a:off x="911592" y="2615000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PS 3h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="" xmlns:a16="http://schemas.microsoft.com/office/drawing/2014/main" id="{9E9229DE-8695-463C-A819-CF73636A81A1}"/>
                </a:ext>
              </a:extLst>
            </p:cNvPr>
            <p:cNvSpPr/>
            <p:nvPr/>
          </p:nvSpPr>
          <p:spPr>
            <a:xfrm>
              <a:off x="4513272" y="2781836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9AB209A-5AF8-44DB-AD38-DBF305771BC7}"/>
                </a:ext>
              </a:extLst>
            </p:cNvPr>
            <p:cNvSpPr txBox="1"/>
            <p:nvPr/>
          </p:nvSpPr>
          <p:spPr>
            <a:xfrm>
              <a:off x="4454912" y="2619747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PD 3h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="" xmlns:a16="http://schemas.microsoft.com/office/drawing/2014/main" id="{7E946835-57C8-468C-B6C8-BE06F86C6E38}"/>
                </a:ext>
              </a:extLst>
            </p:cNvPr>
            <p:cNvSpPr/>
            <p:nvPr/>
          </p:nvSpPr>
          <p:spPr>
            <a:xfrm>
              <a:off x="2651139" y="2781851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="" xmlns:a16="http://schemas.microsoft.com/office/drawing/2014/main" id="{6FD2CC7A-E0D6-4429-8074-59DB9923A3A6}"/>
                </a:ext>
              </a:extLst>
            </p:cNvPr>
            <p:cNvSpPr/>
            <p:nvPr/>
          </p:nvSpPr>
          <p:spPr>
            <a:xfrm>
              <a:off x="893762" y="5110732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AF206A5A-7B77-4953-A9E4-19B0A74653B2}"/>
                </a:ext>
              </a:extLst>
            </p:cNvPr>
            <p:cNvSpPr txBox="1"/>
            <p:nvPr/>
          </p:nvSpPr>
          <p:spPr>
            <a:xfrm>
              <a:off x="911588" y="5001026"/>
              <a:ext cx="111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MTX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="" xmlns:a16="http://schemas.microsoft.com/office/drawing/2014/main" id="{898F89D3-391D-4898-AD2D-2E253788D35C}"/>
                </a:ext>
              </a:extLst>
            </p:cNvPr>
            <p:cNvSpPr/>
            <p:nvPr/>
          </p:nvSpPr>
          <p:spPr>
            <a:xfrm>
              <a:off x="4498997" y="5172634"/>
              <a:ext cx="576263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B05C7D40-79A3-4C8B-BA16-4535DC5B517A}"/>
                </a:ext>
              </a:extLst>
            </p:cNvPr>
            <p:cNvSpPr txBox="1"/>
            <p:nvPr/>
          </p:nvSpPr>
          <p:spPr>
            <a:xfrm>
              <a:off x="4459661" y="5015299"/>
              <a:ext cx="1558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live GL261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8160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28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Тема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Turubanova Viktoria</dc:creator>
  <cp:lastModifiedBy>JOLANO</cp:lastModifiedBy>
  <cp:revision>49</cp:revision>
  <dcterms:created xsi:type="dcterms:W3CDTF">2019-10-22T08:36:49Z</dcterms:created>
  <dcterms:modified xsi:type="dcterms:W3CDTF">2019-11-23T21:29:01Z</dcterms:modified>
</cp:coreProperties>
</file>