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</p:sldIdLst>
  <p:sldSz cx="12192000" cy="156606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64" autoAdjust="0"/>
    <p:restoredTop sz="94660"/>
  </p:normalViewPr>
  <p:slideViewPr>
    <p:cSldViewPr snapToGrid="0">
      <p:cViewPr varScale="1">
        <p:scale>
          <a:sx n="51" d="100"/>
          <a:sy n="51" d="100"/>
        </p:scale>
        <p:origin x="-2844" y="-108"/>
      </p:cViewPr>
      <p:guideLst>
        <p:guide orient="horz" pos="493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62989"/>
            <a:ext cx="10363200" cy="5452240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225487"/>
            <a:ext cx="9144000" cy="3781040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514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738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33787"/>
            <a:ext cx="2628900" cy="132717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33787"/>
            <a:ext cx="7734300" cy="132717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19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570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904301"/>
            <a:ext cx="10515600" cy="6514410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480340"/>
            <a:ext cx="10515600" cy="3425774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8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168933"/>
            <a:ext cx="5181600" cy="99365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168933"/>
            <a:ext cx="5181600" cy="99365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117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33790"/>
            <a:ext cx="10515600" cy="302700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839045"/>
            <a:ext cx="5157787" cy="188145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720501"/>
            <a:ext cx="5157787" cy="841399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839045"/>
            <a:ext cx="5183188" cy="188145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720501"/>
            <a:ext cx="5183188" cy="841399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965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324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800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44046"/>
            <a:ext cx="3932237" cy="3654161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254852"/>
            <a:ext cx="6172200" cy="11129239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698206"/>
            <a:ext cx="3932237" cy="8704009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772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44046"/>
            <a:ext cx="3932237" cy="3654161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254852"/>
            <a:ext cx="6172200" cy="11129239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698206"/>
            <a:ext cx="3932237" cy="8704009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79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33790"/>
            <a:ext cx="10515600" cy="30270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168933"/>
            <a:ext cx="10515600" cy="9936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4515141"/>
            <a:ext cx="2743200" cy="8337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A58A2-618F-4113-8D14-B02A7B3DC18B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4515141"/>
            <a:ext cx="4114800" cy="8337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4515141"/>
            <a:ext cx="2743200" cy="8337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22CC4-D6FF-49D0-96F9-5E122DEEB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298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>
            <a:extLst>
              <a:ext uri="{FF2B5EF4-FFF2-40B4-BE49-F238E27FC236}">
                <a16:creationId xmlns="" xmlns:a16="http://schemas.microsoft.com/office/drawing/2014/main" id="{9F12C9F7-AD34-4F8D-91FD-BC15453920EE}"/>
              </a:ext>
            </a:extLst>
          </p:cNvPr>
          <p:cNvGrpSpPr/>
          <p:nvPr/>
        </p:nvGrpSpPr>
        <p:grpSpPr>
          <a:xfrm>
            <a:off x="108620" y="118338"/>
            <a:ext cx="11863986" cy="14903608"/>
            <a:chOff x="108620" y="118338"/>
            <a:chExt cx="11863986" cy="14903608"/>
          </a:xfrm>
        </p:grpSpPr>
        <p:pic>
          <p:nvPicPr>
            <p:cNvPr id="9" name="Рисунок 8">
              <a:extLst>
                <a:ext uri="{FF2B5EF4-FFF2-40B4-BE49-F238E27FC236}">
                  <a16:creationId xmlns="" xmlns:a16="http://schemas.microsoft.com/office/drawing/2014/main" id="{45CC332F-5175-4ED1-BE9A-CAA93263C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4201" y="370334"/>
              <a:ext cx="6758405" cy="7326660"/>
            </a:xfrm>
            <a:prstGeom prst="rect">
              <a:avLst/>
            </a:prstGeom>
          </p:spPr>
        </p:pic>
        <p:pic>
          <p:nvPicPr>
            <p:cNvPr id="6" name="Рисунок 5">
              <a:extLst>
                <a:ext uri="{FF2B5EF4-FFF2-40B4-BE49-F238E27FC236}">
                  <a16:creationId xmlns="" xmlns:a16="http://schemas.microsoft.com/office/drawing/2014/main" id="{7386C8EF-2DF1-4BE5-B2CA-77D395179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908" y="371096"/>
              <a:ext cx="4862093" cy="7524592"/>
            </a:xfrm>
            <a:prstGeom prst="rect">
              <a:avLst/>
            </a:prstGeom>
          </p:spPr>
        </p:pic>
        <p:grpSp>
          <p:nvGrpSpPr>
            <p:cNvPr id="2" name="Группа 1">
              <a:extLst>
                <a:ext uri="{FF2B5EF4-FFF2-40B4-BE49-F238E27FC236}">
                  <a16:creationId xmlns="" xmlns:a16="http://schemas.microsoft.com/office/drawing/2014/main" id="{95974EF8-40BD-4042-857F-ECB506CDDC67}"/>
                </a:ext>
              </a:extLst>
            </p:cNvPr>
            <p:cNvGrpSpPr/>
            <p:nvPr/>
          </p:nvGrpSpPr>
          <p:grpSpPr>
            <a:xfrm>
              <a:off x="108620" y="118338"/>
              <a:ext cx="11743021" cy="14903608"/>
              <a:chOff x="1043339" y="375354"/>
              <a:chExt cx="11743021" cy="14903608"/>
            </a:xfrm>
          </p:grpSpPr>
          <p:sp>
            <p:nvSpPr>
              <p:cNvPr id="4" name="TextBox 3">
                <a:extLst>
                  <a:ext uri="{FF2B5EF4-FFF2-40B4-BE49-F238E27FC236}">
                    <a16:creationId xmlns="" xmlns:a16="http://schemas.microsoft.com/office/drawing/2014/main" id="{0BA20CA5-F9A1-4054-8BA5-DDD467ED6B61}"/>
                  </a:ext>
                </a:extLst>
              </p:cNvPr>
              <p:cNvSpPr txBox="1"/>
              <p:nvPr/>
            </p:nvSpPr>
            <p:spPr>
              <a:xfrm>
                <a:off x="9057134" y="14755742"/>
                <a:ext cx="372922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/>
                  <a:t>Supplementary Figure 4</a:t>
                </a:r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E34F8932-381F-461F-B030-41D70765DC9B}"/>
                  </a:ext>
                </a:extLst>
              </p:cNvPr>
              <p:cNvSpPr txBox="1"/>
              <p:nvPr/>
            </p:nvSpPr>
            <p:spPr>
              <a:xfrm flipH="1">
                <a:off x="1043339" y="389213"/>
                <a:ext cx="572846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3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ru-RU" sz="3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id="{C9408F44-125D-469D-8C45-EF7569DB56D6}"/>
                  </a:ext>
                </a:extLst>
              </p:cNvPr>
              <p:cNvSpPr txBox="1"/>
              <p:nvPr/>
            </p:nvSpPr>
            <p:spPr>
              <a:xfrm flipH="1">
                <a:off x="6361626" y="375354"/>
                <a:ext cx="572846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3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lang="ru-RU" sz="3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6718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226</TotalTime>
  <Words>5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Тема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Turubanova Viktoria</dc:creator>
  <cp:lastModifiedBy>JOLANO</cp:lastModifiedBy>
  <cp:revision>49</cp:revision>
  <dcterms:created xsi:type="dcterms:W3CDTF">2019-10-22T08:36:49Z</dcterms:created>
  <dcterms:modified xsi:type="dcterms:W3CDTF">2019-11-23T21:29:48Z</dcterms:modified>
</cp:coreProperties>
</file>