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7" r:id="rId2"/>
  </p:sldIdLst>
  <p:sldSz cx="12241213" cy="6858000"/>
  <p:notesSz cx="6858000" cy="9144000"/>
  <p:defaultTextStyle>
    <a:defPPr>
      <a:defRPr lang="zh-CN"/>
    </a:defPPr>
    <a:lvl1pPr marL="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66CC"/>
    <a:srgbClr val="0000FF"/>
    <a:srgbClr val="DEA900"/>
    <a:srgbClr val="B489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" autoAdjust="0"/>
    <p:restoredTop sz="94649" autoAdjust="0"/>
  </p:normalViewPr>
  <p:slideViewPr>
    <p:cSldViewPr>
      <p:cViewPr>
        <p:scale>
          <a:sx n="86" d="100"/>
          <a:sy n="86" d="100"/>
        </p:scale>
        <p:origin x="-1842" y="-474"/>
      </p:cViewPr>
      <p:guideLst>
        <p:guide orient="horz" pos="2160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8A7FA-6879-4E0B-9967-F3ACD223DC6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69888" y="685800"/>
            <a:ext cx="611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1331E-9B3F-403A-90EA-E393717398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05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3" y="2130428"/>
            <a:ext cx="1040503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3" y="3886200"/>
            <a:ext cx="856884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74881" y="274642"/>
            <a:ext cx="275427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274642"/>
            <a:ext cx="8058797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3" y="4406903"/>
            <a:ext cx="1040503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3" y="2906713"/>
            <a:ext cx="1040503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6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1535115"/>
            <a:ext cx="5408662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0" y="2174876"/>
            <a:ext cx="5408662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70" y="1535115"/>
            <a:ext cx="541078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70" y="2174876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5" y="273049"/>
            <a:ext cx="4027275" cy="116205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5976" y="273053"/>
            <a:ext cx="6843178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5" y="1435103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9363" y="4800603"/>
            <a:ext cx="7344728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9363" y="612776"/>
            <a:ext cx="7344728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133" indent="0">
              <a:buNone/>
              <a:defRPr sz="2800"/>
            </a:lvl2pPr>
            <a:lvl3pPr marL="914265" indent="0">
              <a:buNone/>
              <a:defRPr sz="2400"/>
            </a:lvl3pPr>
            <a:lvl4pPr marL="1371398" indent="0">
              <a:buNone/>
              <a:defRPr sz="2100"/>
            </a:lvl4pPr>
            <a:lvl5pPr marL="1828530" indent="0">
              <a:buNone/>
              <a:defRPr sz="2100"/>
            </a:lvl5pPr>
            <a:lvl6pPr marL="2285662" indent="0">
              <a:buNone/>
              <a:defRPr sz="2100"/>
            </a:lvl6pPr>
            <a:lvl7pPr marL="2742796" indent="0">
              <a:buNone/>
              <a:defRPr sz="2100"/>
            </a:lvl7pPr>
            <a:lvl8pPr marL="3199928" indent="0">
              <a:buNone/>
              <a:defRPr sz="2100"/>
            </a:lvl8pPr>
            <a:lvl9pPr marL="3657060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9363" y="5367340"/>
            <a:ext cx="7344728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74637"/>
            <a:ext cx="11017092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00204"/>
            <a:ext cx="11017092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1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6" y="6356353"/>
            <a:ext cx="3876384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69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1" indent="-285707" algn="l" defTabSz="91426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4" indent="-228566" algn="l" defTabSz="91426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6" indent="-228566" algn="l" defTabSz="914265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9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6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94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26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5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2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6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6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734240"/>
              </p:ext>
            </p:extLst>
          </p:nvPr>
        </p:nvGraphicFramePr>
        <p:xfrm>
          <a:off x="3888358" y="692696"/>
          <a:ext cx="2592000" cy="4824020"/>
        </p:xfrm>
        <a:graphic>
          <a:graphicData uri="http://schemas.openxmlformats.org/drawingml/2006/table">
            <a:tbl>
              <a:tblPr/>
              <a:tblGrid>
                <a:gridCol w="129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412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Protein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Accession number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MtPHD1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ABJ99759.1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MtPHD3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ABJ99760.1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MtPHD4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ABJ99761.1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MtPHD5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ABJ99762.1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MtPHD6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ABJ99763.1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Alfin1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AAA20093.2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NP_001237921.1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ABI97241.1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ABI97242.1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ABI97243.1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NP_001237885.2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GmPHD6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ABI97245.1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NP_196180.1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NP_187729.1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NP_189865.1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NP_197993.1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NP_197551.2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NP_178351.1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4120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AtAL7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dirty="0">
                          <a:latin typeface="Times New Roman" pitchFamily="18" charset="0"/>
                          <a:cs typeface="Times New Roman" pitchFamily="18" charset="0"/>
                        </a:rPr>
                        <a:t>NP_172903.1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952254" y="5877272"/>
            <a:ext cx="5040560" cy="461651"/>
          </a:xfrm>
          <a:prstGeom prst="rect">
            <a:avLst/>
          </a:prstGeom>
        </p:spPr>
        <p:txBody>
          <a:bodyPr wrap="square" lIns="91427" tIns="45713" rIns="91427" bIns="45713">
            <a:spAutoFit/>
          </a:bodyPr>
          <a:lstStyle/>
          <a:p>
            <a:r>
              <a:rPr lang="en-US" altLang="zh-CN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zh-CN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S1: </a:t>
            </a:r>
            <a:r>
              <a:rPr lang="en-US" altLang="zh-CN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Genbank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accession numbers of PHD proteins used for phylogenetic analysis.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11882</TotalTime>
  <Words>55</Words>
  <Application>Microsoft Office PowerPoint</Application>
  <PresentationFormat>自定义</PresentationFormat>
  <Paragraphs>41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PHD6-EX AT. Drought stress</dc:title>
  <dc:creator>Wenli Quan</dc:creator>
  <cp:lastModifiedBy>admin</cp:lastModifiedBy>
  <cp:revision>1454</cp:revision>
  <dcterms:created xsi:type="dcterms:W3CDTF">2018-01-22T02:45:40Z</dcterms:created>
  <dcterms:modified xsi:type="dcterms:W3CDTF">2019-09-26T01:48:31Z</dcterms:modified>
</cp:coreProperties>
</file>