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16" r:id="rId2"/>
  </p:sldIdLst>
  <p:sldSz cx="12241213" cy="6858000"/>
  <p:notesSz cx="6858000" cy="9144000"/>
  <p:defaultTextStyle>
    <a:defPPr>
      <a:defRPr lang="zh-CN"/>
    </a:defPPr>
    <a:lvl1pPr marL="0" algn="l" defTabSz="9142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33" algn="l" defTabSz="9142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65" algn="l" defTabSz="9142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398" algn="l" defTabSz="9142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530" algn="l" defTabSz="9142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662" algn="l" defTabSz="9142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796" algn="l" defTabSz="9142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928" algn="l" defTabSz="9142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060" algn="l" defTabSz="9142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5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  <a:srgbClr val="FF66CC"/>
    <a:srgbClr val="0000FF"/>
    <a:srgbClr val="DEA900"/>
    <a:srgbClr val="B48900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浅色样式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70" autoAdjust="0"/>
    <p:restoredTop sz="94649" autoAdjust="0"/>
  </p:normalViewPr>
  <p:slideViewPr>
    <p:cSldViewPr>
      <p:cViewPr>
        <p:scale>
          <a:sx n="86" d="100"/>
          <a:sy n="86" d="100"/>
        </p:scale>
        <p:origin x="-1842" y="-474"/>
      </p:cViewPr>
      <p:guideLst>
        <p:guide orient="horz" pos="2160"/>
        <p:guide pos="385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98A7FA-6879-4E0B-9967-F3ACD223DC60}" type="datetimeFigureOut">
              <a:rPr lang="zh-CN" altLang="en-US" smtClean="0"/>
              <a:pPr/>
              <a:t>2019/9/26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69888" y="685800"/>
            <a:ext cx="61182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51331E-9B3F-403A-90EA-E393717398A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50570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33" algn="l" defTabSz="9142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65" algn="l" defTabSz="9142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398" algn="l" defTabSz="9142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530" algn="l" defTabSz="9142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662" algn="l" defTabSz="9142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796" algn="l" defTabSz="9142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928" algn="l" defTabSz="9142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060" algn="l" defTabSz="9142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8093" y="2130428"/>
            <a:ext cx="1040503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36183" y="3886200"/>
            <a:ext cx="8568849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6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7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9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0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2019/9/26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2019/9/26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74881" y="274642"/>
            <a:ext cx="2754273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12061" y="274642"/>
            <a:ext cx="8058797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2019/9/26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2019/9/26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6973" y="4406903"/>
            <a:ext cx="1040503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6973" y="2906713"/>
            <a:ext cx="10405030" cy="1500187"/>
          </a:xfrm>
        </p:spPr>
        <p:txBody>
          <a:bodyPr anchor="b"/>
          <a:lstStyle>
            <a:lvl1pPr marL="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1pPr>
            <a:lvl2pPr marL="45713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6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39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53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66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79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92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06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2019/9/26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12061" y="1600204"/>
            <a:ext cx="5406536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22616" y="1600204"/>
            <a:ext cx="5406536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2019/9/26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12060" y="1535115"/>
            <a:ext cx="5408662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33" indent="0">
              <a:buNone/>
              <a:defRPr sz="2100" b="1"/>
            </a:lvl2pPr>
            <a:lvl3pPr marL="914265" indent="0">
              <a:buNone/>
              <a:defRPr sz="1800" b="1"/>
            </a:lvl3pPr>
            <a:lvl4pPr marL="1371398" indent="0">
              <a:buNone/>
              <a:defRPr sz="1600" b="1"/>
            </a:lvl4pPr>
            <a:lvl5pPr marL="1828530" indent="0">
              <a:buNone/>
              <a:defRPr sz="1600" b="1"/>
            </a:lvl5pPr>
            <a:lvl6pPr marL="2285662" indent="0">
              <a:buNone/>
              <a:defRPr sz="1600" b="1"/>
            </a:lvl6pPr>
            <a:lvl7pPr marL="2742796" indent="0">
              <a:buNone/>
              <a:defRPr sz="1600" b="1"/>
            </a:lvl7pPr>
            <a:lvl8pPr marL="3199928" indent="0">
              <a:buNone/>
              <a:defRPr sz="1600" b="1"/>
            </a:lvl8pPr>
            <a:lvl9pPr marL="365706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2060" y="2174876"/>
            <a:ext cx="5408662" cy="3951288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18370" y="1535115"/>
            <a:ext cx="5410786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33" indent="0">
              <a:buNone/>
              <a:defRPr sz="2100" b="1"/>
            </a:lvl2pPr>
            <a:lvl3pPr marL="914265" indent="0">
              <a:buNone/>
              <a:defRPr sz="1800" b="1"/>
            </a:lvl3pPr>
            <a:lvl4pPr marL="1371398" indent="0">
              <a:buNone/>
              <a:defRPr sz="1600" b="1"/>
            </a:lvl4pPr>
            <a:lvl5pPr marL="1828530" indent="0">
              <a:buNone/>
              <a:defRPr sz="1600" b="1"/>
            </a:lvl5pPr>
            <a:lvl6pPr marL="2285662" indent="0">
              <a:buNone/>
              <a:defRPr sz="1600" b="1"/>
            </a:lvl6pPr>
            <a:lvl7pPr marL="2742796" indent="0">
              <a:buNone/>
              <a:defRPr sz="1600" b="1"/>
            </a:lvl7pPr>
            <a:lvl8pPr marL="3199928" indent="0">
              <a:buNone/>
              <a:defRPr sz="1600" b="1"/>
            </a:lvl8pPr>
            <a:lvl9pPr marL="365706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18370" y="2174876"/>
            <a:ext cx="5410786" cy="3951288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2019/9/26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2019/9/26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2019/9/26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12065" y="273049"/>
            <a:ext cx="4027275" cy="1162052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85976" y="273053"/>
            <a:ext cx="6843178" cy="5853113"/>
          </a:xfrm>
        </p:spPr>
        <p:txBody>
          <a:bodyPr/>
          <a:lstStyle>
            <a:lvl1pPr>
              <a:defRPr sz="3300"/>
            </a:lvl1pPr>
            <a:lvl2pPr>
              <a:defRPr sz="28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12065" y="1435103"/>
            <a:ext cx="4027275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33" indent="0">
              <a:buNone/>
              <a:defRPr sz="1200"/>
            </a:lvl2pPr>
            <a:lvl3pPr marL="914265" indent="0">
              <a:buNone/>
              <a:defRPr sz="1000"/>
            </a:lvl3pPr>
            <a:lvl4pPr marL="1371398" indent="0">
              <a:buNone/>
              <a:defRPr sz="1000"/>
            </a:lvl4pPr>
            <a:lvl5pPr marL="1828530" indent="0">
              <a:buNone/>
              <a:defRPr sz="1000"/>
            </a:lvl5pPr>
            <a:lvl6pPr marL="2285662" indent="0">
              <a:buNone/>
              <a:defRPr sz="1000"/>
            </a:lvl6pPr>
            <a:lvl7pPr marL="2742796" indent="0">
              <a:buNone/>
              <a:defRPr sz="1000"/>
            </a:lvl7pPr>
            <a:lvl8pPr marL="3199928" indent="0">
              <a:buNone/>
              <a:defRPr sz="1000"/>
            </a:lvl8pPr>
            <a:lvl9pPr marL="365706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2019/9/26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99363" y="4800603"/>
            <a:ext cx="7344728" cy="566739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99363" y="612776"/>
            <a:ext cx="7344728" cy="4114800"/>
          </a:xfrm>
        </p:spPr>
        <p:txBody>
          <a:bodyPr/>
          <a:lstStyle>
            <a:lvl1pPr marL="0" indent="0">
              <a:buNone/>
              <a:defRPr sz="3300"/>
            </a:lvl1pPr>
            <a:lvl2pPr marL="457133" indent="0">
              <a:buNone/>
              <a:defRPr sz="2800"/>
            </a:lvl2pPr>
            <a:lvl3pPr marL="914265" indent="0">
              <a:buNone/>
              <a:defRPr sz="2400"/>
            </a:lvl3pPr>
            <a:lvl4pPr marL="1371398" indent="0">
              <a:buNone/>
              <a:defRPr sz="2100"/>
            </a:lvl4pPr>
            <a:lvl5pPr marL="1828530" indent="0">
              <a:buNone/>
              <a:defRPr sz="2100"/>
            </a:lvl5pPr>
            <a:lvl6pPr marL="2285662" indent="0">
              <a:buNone/>
              <a:defRPr sz="2100"/>
            </a:lvl6pPr>
            <a:lvl7pPr marL="2742796" indent="0">
              <a:buNone/>
              <a:defRPr sz="2100"/>
            </a:lvl7pPr>
            <a:lvl8pPr marL="3199928" indent="0">
              <a:buNone/>
              <a:defRPr sz="2100"/>
            </a:lvl8pPr>
            <a:lvl9pPr marL="3657060" indent="0">
              <a:buNone/>
              <a:defRPr sz="21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99363" y="5367340"/>
            <a:ext cx="7344728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133" indent="0">
              <a:buNone/>
              <a:defRPr sz="1200"/>
            </a:lvl2pPr>
            <a:lvl3pPr marL="914265" indent="0">
              <a:buNone/>
              <a:defRPr sz="1000"/>
            </a:lvl3pPr>
            <a:lvl4pPr marL="1371398" indent="0">
              <a:buNone/>
              <a:defRPr sz="1000"/>
            </a:lvl4pPr>
            <a:lvl5pPr marL="1828530" indent="0">
              <a:buNone/>
              <a:defRPr sz="1000"/>
            </a:lvl5pPr>
            <a:lvl6pPr marL="2285662" indent="0">
              <a:buNone/>
              <a:defRPr sz="1000"/>
            </a:lvl6pPr>
            <a:lvl7pPr marL="2742796" indent="0">
              <a:buNone/>
              <a:defRPr sz="1000"/>
            </a:lvl7pPr>
            <a:lvl8pPr marL="3199928" indent="0">
              <a:buNone/>
              <a:defRPr sz="1000"/>
            </a:lvl8pPr>
            <a:lvl9pPr marL="365706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2019/9/26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12061" y="274637"/>
            <a:ext cx="11017092" cy="1143000"/>
          </a:xfrm>
          <a:prstGeom prst="rect">
            <a:avLst/>
          </a:prstGeom>
        </p:spPr>
        <p:txBody>
          <a:bodyPr vert="horz" lIns="91427" tIns="45713" rIns="91427" bIns="45713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12061" y="1600204"/>
            <a:ext cx="11017092" cy="4525963"/>
          </a:xfrm>
          <a:prstGeom prst="rect">
            <a:avLst/>
          </a:prstGeom>
        </p:spPr>
        <p:txBody>
          <a:bodyPr vert="horz" lIns="91427" tIns="45713" rIns="91427" bIns="45713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12061" y="6356353"/>
            <a:ext cx="2856283" cy="365125"/>
          </a:xfrm>
          <a:prstGeom prst="rect">
            <a:avLst/>
          </a:prstGeom>
        </p:spPr>
        <p:txBody>
          <a:bodyPr vert="horz" lIns="91427" tIns="45713" rIns="91427" bIns="45713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2019/9/26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82416" y="6356353"/>
            <a:ext cx="3876384" cy="365125"/>
          </a:xfrm>
          <a:prstGeom prst="rect">
            <a:avLst/>
          </a:prstGeom>
        </p:spPr>
        <p:txBody>
          <a:bodyPr vert="horz" lIns="91427" tIns="45713" rIns="91427" bIns="45713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72869" y="6356353"/>
            <a:ext cx="2856283" cy="365125"/>
          </a:xfrm>
          <a:prstGeom prst="rect">
            <a:avLst/>
          </a:prstGeom>
        </p:spPr>
        <p:txBody>
          <a:bodyPr vert="horz" lIns="91427" tIns="45713" rIns="91427" bIns="45713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265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50" indent="-342850" algn="l" defTabSz="914265" rtl="0" eaLnBrk="1" latinLnBrk="0" hangingPunct="1">
        <a:spcBef>
          <a:spcPct val="20000"/>
        </a:spcBef>
        <a:buFont typeface="Arial" pitchFamily="34" charset="0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41" indent="-285707" algn="l" defTabSz="914265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32" indent="-228566" algn="l" defTabSz="914265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964" indent="-228566" algn="l" defTabSz="914265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096" indent="-228566" algn="l" defTabSz="914265" rtl="0" eaLnBrk="1" latinLnBrk="0" hangingPunct="1">
        <a:spcBef>
          <a:spcPct val="20000"/>
        </a:spcBef>
        <a:buFont typeface="Arial" pitchFamily="34" charset="0"/>
        <a:buChar char="»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229" indent="-228566" algn="l" defTabSz="914265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62" indent="-228566" algn="l" defTabSz="914265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94" indent="-228566" algn="l" defTabSz="914265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626" indent="-228566" algn="l" defTabSz="914265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33" algn="l" defTabSz="9142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65" algn="l" defTabSz="9142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98" algn="l" defTabSz="9142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30" algn="l" defTabSz="9142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62" algn="l" defTabSz="9142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96" algn="l" defTabSz="9142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928" algn="l" defTabSz="9142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060" algn="l" defTabSz="9142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3421456" y="0"/>
          <a:ext cx="5220000" cy="6786000"/>
        </p:xfrm>
        <a:graphic>
          <a:graphicData uri="http://schemas.openxmlformats.org/drawingml/2006/table">
            <a:tbl>
              <a:tblPr/>
              <a:tblGrid>
                <a:gridCol w="1980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240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34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Primer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Sequence</a:t>
                      </a:r>
                      <a:r>
                        <a:rPr lang="en-US" sz="1200" b="0" i="0" u="none" strike="noStrike" baseline="0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(5’-3’)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340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MtPHD6 (</a:t>
                      </a:r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KpnI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-F) -</a:t>
                      </a:r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PCR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sng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GGGGTACC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ATGGAACTTGCTGGTGATG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340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MtPHD6</a:t>
                      </a:r>
                      <a:r>
                        <a:rPr lang="en-US" sz="1200" b="0" i="0" u="none" strike="noStrike" baseline="0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BamHI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-R) </a:t>
                      </a:r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-PCR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sng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CGGGATCC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TCAAGGCCGGACTCTCNTATTG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34000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MtPHD6</a:t>
                      </a:r>
                      <a:r>
                        <a:rPr lang="en-US" altLang="zh-CN" sz="1200" b="0" i="0" u="none" strike="noStrike" baseline="0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(F) -</a:t>
                      </a:r>
                      <a:r>
                        <a:rPr lang="en-US" altLang="zh-CN" sz="1200" b="0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qRT</a:t>
                      </a:r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-PCR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AAGCCATCTGTCTCAAGTCAC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34000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MtPHD6</a:t>
                      </a:r>
                      <a:r>
                        <a:rPr lang="en-US" altLang="zh-CN" sz="1200" b="0" i="0" u="none" strike="noStrike" baseline="0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(R) -</a:t>
                      </a:r>
                      <a:r>
                        <a:rPr lang="en-US" altLang="zh-CN" sz="1200" b="0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qRT</a:t>
                      </a:r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-PCR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TTGCCAGTTCAGATCCACG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34000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CRK7 (F)-</a:t>
                      </a:r>
                      <a:r>
                        <a:rPr lang="en-US" altLang="zh-CN" sz="1200" b="0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qRT</a:t>
                      </a:r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-PCR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AGATGACGCACAGGACTTG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34000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CRK7 (R)-</a:t>
                      </a:r>
                      <a:r>
                        <a:rPr lang="en-US" altLang="zh-CN" sz="1200" b="0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qRT</a:t>
                      </a:r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-PCR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ATCGAACCACTTCACTCTTCC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34000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GSTU1 (F)-</a:t>
                      </a:r>
                      <a:r>
                        <a:rPr lang="en-US" altLang="zh-CN" sz="1200" b="0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qRT</a:t>
                      </a:r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-PCR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AATACATCGATCAGACGTGGAAG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34000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GSTU1 (R)-</a:t>
                      </a:r>
                      <a:r>
                        <a:rPr lang="en-US" altLang="zh-CN" sz="1200" b="0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qRT</a:t>
                      </a:r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-PCR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TCTCTGCTTTTACAAGGGACC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34000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VSR6 (F)-</a:t>
                      </a:r>
                      <a:r>
                        <a:rPr lang="en-US" altLang="zh-CN" sz="1200" b="0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qRT</a:t>
                      </a:r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-PCR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CTTTCAAACCCAAATTCCCTCG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34000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VSR6 (R)-</a:t>
                      </a:r>
                      <a:r>
                        <a:rPr lang="en-US" altLang="zh-CN" sz="1200" b="0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qRT</a:t>
                      </a:r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-PCR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ATGGCTCATCGACGTTATCAG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34000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BG3 (F)-</a:t>
                      </a:r>
                      <a:r>
                        <a:rPr lang="en-US" altLang="zh-CN" sz="1200" b="0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qRT</a:t>
                      </a:r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-PCR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TCCAGTTTCTTAGCCTCATTACC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34000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BG3 (R)-</a:t>
                      </a:r>
                      <a:r>
                        <a:rPr lang="en-US" altLang="zh-CN" sz="1200" b="0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qRT</a:t>
                      </a:r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-PCR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TTCCATTTCTCCCGTAGCAC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2340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AT1G13470</a:t>
                      </a:r>
                      <a:r>
                        <a:rPr lang="en-US" sz="1200" b="0" i="0" u="none" strike="noStrike" baseline="0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(F)-</a:t>
                      </a:r>
                      <a:r>
                        <a:rPr lang="en-US" altLang="zh-CN" sz="1200" b="0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qRT</a:t>
                      </a:r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-PCR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CCTGTCGTTTTCATTCCTGTTC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34000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AT1G13470</a:t>
                      </a:r>
                      <a:r>
                        <a:rPr lang="en-US" altLang="zh-CN" sz="1200" b="0" i="0" u="none" strike="noStrike" baseline="0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(R)-</a:t>
                      </a:r>
                      <a:r>
                        <a:rPr lang="en-US" altLang="zh-CN" sz="1200" b="0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qRT</a:t>
                      </a:r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-PCR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TCTTCCTCTTTCGCATTAGCC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234000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RNI</a:t>
                      </a:r>
                      <a:r>
                        <a:rPr lang="en-US" altLang="zh-CN" sz="1200" b="0" i="0" u="none" strike="noStrike" baseline="0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(F)-</a:t>
                      </a:r>
                      <a:r>
                        <a:rPr lang="en-US" altLang="zh-CN" sz="1200" b="0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qRT</a:t>
                      </a:r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-PCR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TTCGGATCAGGCATTGTACAG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234000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RNI</a:t>
                      </a:r>
                      <a:r>
                        <a:rPr lang="en-US" altLang="zh-CN" sz="1200" b="0" i="0" u="none" strike="noStrike" baseline="0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(R)-</a:t>
                      </a:r>
                      <a:r>
                        <a:rPr lang="en-US" altLang="zh-CN" sz="1200" b="0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qRT</a:t>
                      </a:r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-PCR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TCTCCATTGACGCATCTGTAAC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16"/>
                  </a:ext>
                </a:extLst>
              </a:tr>
              <a:tr h="234000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PCR1</a:t>
                      </a:r>
                      <a:r>
                        <a:rPr lang="en-US" altLang="zh-CN" sz="1200" b="0" i="0" u="none" strike="noStrike" baseline="0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(F)-</a:t>
                      </a:r>
                      <a:r>
                        <a:rPr lang="en-US" altLang="zh-CN" sz="1200" b="0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qRT</a:t>
                      </a:r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-PCR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AGGAGATGGTTGTACTGATTGC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17"/>
                  </a:ext>
                </a:extLst>
              </a:tr>
              <a:tr h="234000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PCR1</a:t>
                      </a:r>
                      <a:r>
                        <a:rPr lang="en-US" altLang="zh-CN" sz="1200" b="0" i="0" u="none" strike="noStrike" baseline="0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(R)-</a:t>
                      </a:r>
                      <a:r>
                        <a:rPr lang="en-US" altLang="zh-CN" sz="1200" b="0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qRT</a:t>
                      </a:r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-PCR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TGTTTCTCTGCGTTCCCTG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18"/>
                  </a:ext>
                </a:extLst>
              </a:tr>
              <a:tr h="2340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AT4G34380 </a:t>
                      </a:r>
                      <a:r>
                        <a:rPr lang="en-US" altLang="zh-CN" sz="1200" b="0" i="0" u="none" strike="noStrike" baseline="0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(F)-</a:t>
                      </a:r>
                      <a:r>
                        <a:rPr lang="en-US" altLang="zh-CN" sz="1200" b="0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qRT</a:t>
                      </a:r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-PCR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GAATTTGAAGGAACACGCTGG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19"/>
                  </a:ext>
                </a:extLst>
              </a:tr>
              <a:tr h="234000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AT4G34380 </a:t>
                      </a:r>
                      <a:r>
                        <a:rPr lang="en-US" altLang="zh-CN" sz="1200" b="0" i="0" u="none" strike="noStrike" baseline="0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(R)-</a:t>
                      </a:r>
                      <a:r>
                        <a:rPr lang="en-US" altLang="zh-CN" sz="1200" b="0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qRT</a:t>
                      </a:r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-PCR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ACCCGCTTATGTTTTCCTGG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20"/>
                  </a:ext>
                </a:extLst>
              </a:tr>
              <a:tr h="234000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AT4G18250</a:t>
                      </a:r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altLang="zh-CN" sz="1200" b="0" i="0" u="none" strike="noStrike" baseline="0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(F)-</a:t>
                      </a:r>
                      <a:r>
                        <a:rPr lang="en-US" altLang="zh-CN" sz="1200" b="0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qRT</a:t>
                      </a:r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-PCR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GCTTGCCCATCCGCTTATAG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21"/>
                  </a:ext>
                </a:extLst>
              </a:tr>
              <a:tr h="234000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AT4G18250 </a:t>
                      </a:r>
                      <a:r>
                        <a:rPr lang="en-US" altLang="zh-CN" sz="1200" b="0" i="0" u="none" strike="noStrike" baseline="0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(R)-</a:t>
                      </a:r>
                      <a:r>
                        <a:rPr lang="en-US" altLang="zh-CN" sz="1200" b="0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qRT</a:t>
                      </a:r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-PCR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GTTTTGGTTGTGGTAGTTGAGC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22"/>
                  </a:ext>
                </a:extLst>
              </a:tr>
              <a:tr h="234000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AT5G59680 </a:t>
                      </a:r>
                      <a:r>
                        <a:rPr lang="en-US" altLang="zh-CN" sz="1200" b="0" i="0" u="none" strike="noStrike" baseline="0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(F)-</a:t>
                      </a:r>
                      <a:r>
                        <a:rPr lang="en-US" altLang="zh-CN" sz="1200" b="0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qRT</a:t>
                      </a:r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-PCR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CTTGCTGATTTTGGGCTCTC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23"/>
                  </a:ext>
                </a:extLst>
              </a:tr>
              <a:tr h="234000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AT5G59680 </a:t>
                      </a:r>
                      <a:r>
                        <a:rPr lang="en-US" altLang="zh-CN" sz="1200" b="0" i="0" u="none" strike="noStrike" baseline="0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(R)-</a:t>
                      </a:r>
                      <a:r>
                        <a:rPr lang="en-US" altLang="zh-CN" sz="1200" b="0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qRT</a:t>
                      </a:r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-PCR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TCACTCAACCGACTTGTATGG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24"/>
                  </a:ext>
                </a:extLst>
              </a:tr>
              <a:tr h="234000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AT2G04515 </a:t>
                      </a:r>
                      <a:r>
                        <a:rPr lang="en-US" altLang="zh-CN" sz="1200" b="0" i="0" u="none" strike="noStrike" baseline="0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(F)-</a:t>
                      </a:r>
                      <a:r>
                        <a:rPr lang="en-US" altLang="zh-CN" sz="1200" b="0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qRT</a:t>
                      </a:r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-PCR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TCAACAAAGACTCCATTTGCTTG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25"/>
                  </a:ext>
                </a:extLst>
              </a:tr>
              <a:tr h="234000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AT2G04515 </a:t>
                      </a:r>
                      <a:r>
                        <a:rPr lang="en-US" altLang="zh-CN" sz="1200" b="0" i="0" u="none" strike="noStrike" baseline="0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(R)-</a:t>
                      </a:r>
                      <a:r>
                        <a:rPr lang="en-US" altLang="zh-CN" sz="1200" b="0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qRT</a:t>
                      </a:r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-PCR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GGAGTCAGAATTCCCATGGA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26"/>
                  </a:ext>
                </a:extLst>
              </a:tr>
              <a:tr h="2340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AtUBQ10</a:t>
                      </a:r>
                      <a:r>
                        <a:rPr lang="en-US" sz="1200" b="0" i="0" u="none" strike="noStrike" baseline="0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(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F)</a:t>
                      </a:r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en-US" altLang="zh-CN" sz="1200" b="0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qRT</a:t>
                      </a:r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-PCR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TCCGGATCAGCAGAGGCTTA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27"/>
                  </a:ext>
                </a:extLst>
              </a:tr>
              <a:tr h="234000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AtUBQ10 (R)</a:t>
                      </a:r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en-US" altLang="zh-CN" sz="1200" b="0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qRT</a:t>
                      </a:r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-PCR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TCAGAACTCTCCACCTCAAG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28"/>
                  </a:ext>
                </a:extLst>
              </a:tr>
            </a:tbl>
          </a:graphicData>
        </a:graphic>
      </p:graphicFrame>
      <p:sp>
        <p:nvSpPr>
          <p:cNvPr id="6" name="矩形 5"/>
          <p:cNvSpPr/>
          <p:nvPr/>
        </p:nvSpPr>
        <p:spPr>
          <a:xfrm>
            <a:off x="143942" y="620688"/>
            <a:ext cx="3096344" cy="461651"/>
          </a:xfrm>
          <a:prstGeom prst="rect">
            <a:avLst/>
          </a:prstGeom>
        </p:spPr>
        <p:txBody>
          <a:bodyPr wrap="square" lIns="91427" tIns="45713" rIns="91427" bIns="45713">
            <a:spAutoFit/>
          </a:bodyPr>
          <a:lstStyle/>
          <a:p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Table </a:t>
            </a:r>
            <a:r>
              <a:rPr lang="en-US" altLang="zh-CN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S2: </a:t>
            </a:r>
            <a:r>
              <a:rPr lang="en-US" altLang="zh-CN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Primer sequences </a:t>
            </a:r>
            <a:r>
              <a:rPr lang="en-US" altLang="zh-CN" sz="1200" dirty="0">
                <a:latin typeface="Times New Roman" pitchFamily="18" charset="0"/>
                <a:cs typeface="Times New Roman" pitchFamily="18" charset="0"/>
              </a:rPr>
              <a:t>used for 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gene cloning and </a:t>
            </a:r>
            <a:r>
              <a:rPr lang="en-US" altLang="zh-CN" sz="1200" dirty="0" err="1" smtClean="0">
                <a:latin typeface="Times New Roman" pitchFamily="18" charset="0"/>
                <a:cs typeface="Times New Roman" pitchFamily="18" charset="0"/>
              </a:rPr>
              <a:t>realtime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err="1">
                <a:latin typeface="Times New Roman" pitchFamily="18" charset="0"/>
                <a:cs typeface="Times New Roman" pitchFamily="18" charset="0"/>
              </a:rPr>
              <a:t>qRT</a:t>
            </a:r>
            <a:r>
              <a:rPr lang="en-US" altLang="zh-CN" sz="1200" dirty="0">
                <a:latin typeface="Times New Roman" pitchFamily="18" charset="0"/>
                <a:cs typeface="Times New Roman" pitchFamily="18" charset="0"/>
              </a:rPr>
              <a:t>-PCR 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experiments</a:t>
            </a:r>
            <a:endParaRPr lang="zh-CN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11882</TotalTime>
  <Words>192</Words>
  <Application>Microsoft Office PowerPoint</Application>
  <PresentationFormat>自定义</PresentationFormat>
  <Paragraphs>59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PHD6-EX AT. Drought stress</dc:title>
  <dc:creator>Wenli Quan</dc:creator>
  <cp:lastModifiedBy>admin</cp:lastModifiedBy>
  <cp:revision>1454</cp:revision>
  <dcterms:created xsi:type="dcterms:W3CDTF">2018-01-22T02:45:40Z</dcterms:created>
  <dcterms:modified xsi:type="dcterms:W3CDTF">2019-09-26T01:48:44Z</dcterms:modified>
</cp:coreProperties>
</file>