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94" d="100"/>
          <a:sy n="94" d="100"/>
        </p:scale>
        <p:origin x="69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988D-6450-43BD-AA66-9D72FC3C11B0}" type="datetimeFigureOut">
              <a:rPr kumimoji="1" lang="ja-JP" altLang="en-US" smtClean="0"/>
              <a:t>2019/7/24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507C-65DB-40A6-8C31-60869C893D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284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988D-6450-43BD-AA66-9D72FC3C11B0}" type="datetimeFigureOut">
              <a:rPr kumimoji="1" lang="ja-JP" altLang="en-US" smtClean="0"/>
              <a:t>2019/7/24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507C-65DB-40A6-8C31-60869C893D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254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988D-6450-43BD-AA66-9D72FC3C11B0}" type="datetimeFigureOut">
              <a:rPr kumimoji="1" lang="ja-JP" altLang="en-US" smtClean="0"/>
              <a:t>2019/7/24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507C-65DB-40A6-8C31-60869C893D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203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988D-6450-43BD-AA66-9D72FC3C11B0}" type="datetimeFigureOut">
              <a:rPr kumimoji="1" lang="ja-JP" altLang="en-US" smtClean="0"/>
              <a:t>2019/7/24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507C-65DB-40A6-8C31-60869C893D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988D-6450-43BD-AA66-9D72FC3C11B0}" type="datetimeFigureOut">
              <a:rPr kumimoji="1" lang="ja-JP" altLang="en-US" smtClean="0"/>
              <a:t>2019/7/24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507C-65DB-40A6-8C31-60869C893D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556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988D-6450-43BD-AA66-9D72FC3C11B0}" type="datetimeFigureOut">
              <a:rPr kumimoji="1" lang="ja-JP" altLang="en-US" smtClean="0"/>
              <a:t>2019/7/24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507C-65DB-40A6-8C31-60869C893D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587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988D-6450-43BD-AA66-9D72FC3C11B0}" type="datetimeFigureOut">
              <a:rPr kumimoji="1" lang="ja-JP" altLang="en-US" smtClean="0"/>
              <a:t>2019/7/24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507C-65DB-40A6-8C31-60869C893D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342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988D-6450-43BD-AA66-9D72FC3C11B0}" type="datetimeFigureOut">
              <a:rPr kumimoji="1" lang="ja-JP" altLang="en-US" smtClean="0"/>
              <a:t>2019/7/24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507C-65DB-40A6-8C31-60869C893D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017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988D-6450-43BD-AA66-9D72FC3C11B0}" type="datetimeFigureOut">
              <a:rPr kumimoji="1" lang="ja-JP" altLang="en-US" smtClean="0"/>
              <a:t>2019/7/24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507C-65DB-40A6-8C31-60869C893D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486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988D-6450-43BD-AA66-9D72FC3C11B0}" type="datetimeFigureOut">
              <a:rPr kumimoji="1" lang="ja-JP" altLang="en-US" smtClean="0"/>
              <a:t>2019/7/24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507C-65DB-40A6-8C31-60869C893D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988D-6450-43BD-AA66-9D72FC3C11B0}" type="datetimeFigureOut">
              <a:rPr kumimoji="1" lang="ja-JP" altLang="en-US" smtClean="0"/>
              <a:t>2019/7/24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507C-65DB-40A6-8C31-60869C893D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614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4988D-6450-43BD-AA66-9D72FC3C11B0}" type="datetimeFigureOut">
              <a:rPr kumimoji="1" lang="ja-JP" altLang="en-US" smtClean="0"/>
              <a:t>2019/7/24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3507C-65DB-40A6-8C31-60869C893D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963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矢印コネクタ 1"/>
          <p:cNvCxnSpPr/>
          <p:nvPr/>
        </p:nvCxnSpPr>
        <p:spPr>
          <a:xfrm flipV="1">
            <a:off x="611769" y="2300771"/>
            <a:ext cx="7800623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2"/>
          <p:cNvSpPr/>
          <p:nvPr/>
        </p:nvSpPr>
        <p:spPr>
          <a:xfrm>
            <a:off x="611769" y="1606504"/>
            <a:ext cx="7687734" cy="434622"/>
          </a:xfrm>
          <a:prstGeom prst="rect">
            <a:avLst/>
          </a:prstGeom>
          <a:gradFill>
            <a:gsLst>
              <a:gs pos="0">
                <a:srgbClr val="FF0000"/>
              </a:gs>
              <a:gs pos="43000">
                <a:srgbClr val="FF0000"/>
              </a:gs>
              <a:gs pos="50000">
                <a:srgbClr val="FF7C80"/>
              </a:gs>
              <a:gs pos="100000">
                <a:srgbClr val="FF7C8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Tablet                                                                  Capsule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611769" y="2628688"/>
            <a:ext cx="2634662" cy="34362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Enzalutamide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1769" y="1195933"/>
            <a:ext cx="919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Capsule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44168" y="1195933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Tablet</a:t>
            </a:r>
            <a:endParaRPr kumimoji="1"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2754920" y="3142567"/>
            <a:ext cx="3137061" cy="31533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Enzalutamide 25pts.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5664841" y="2628688"/>
            <a:ext cx="2634662" cy="34362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Enzalutamide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74613" y="1195933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2018/06</a:t>
            </a:r>
            <a:endParaRPr kumimoji="1" lang="ja-JP" altLang="en-US" dirty="0"/>
          </a:p>
        </p:txBody>
      </p:sp>
      <p:sp>
        <p:nvSpPr>
          <p:cNvPr id="10" name="左中かっこ 9"/>
          <p:cNvSpPr/>
          <p:nvPr/>
        </p:nvSpPr>
        <p:spPr>
          <a:xfrm rot="16200000">
            <a:off x="3139167" y="3304502"/>
            <a:ext cx="125362" cy="89385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左中かっこ 10"/>
          <p:cNvSpPr/>
          <p:nvPr/>
        </p:nvSpPr>
        <p:spPr>
          <a:xfrm rot="16200000">
            <a:off x="4891768" y="3304503"/>
            <a:ext cx="125362" cy="89385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上矢印 11"/>
          <p:cNvSpPr/>
          <p:nvPr/>
        </p:nvSpPr>
        <p:spPr>
          <a:xfrm>
            <a:off x="3468108" y="3835118"/>
            <a:ext cx="361335" cy="464574"/>
          </a:xfrm>
          <a:prstGeom prst="up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上矢印 12"/>
          <p:cNvSpPr/>
          <p:nvPr/>
        </p:nvSpPr>
        <p:spPr>
          <a:xfrm>
            <a:off x="5220709" y="3835118"/>
            <a:ext cx="361335" cy="464574"/>
          </a:xfrm>
          <a:prstGeom prst="up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43920" y="3911650"/>
            <a:ext cx="872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1 months</a:t>
            </a:r>
            <a:endParaRPr kumimoji="1" lang="ja-JP" altLang="en-US" sz="1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507521" y="3911650"/>
            <a:ext cx="872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1 months</a:t>
            </a:r>
            <a:endParaRPr kumimoji="1" lang="ja-JP" altLang="en-US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79672" y="4376224"/>
            <a:ext cx="938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Pre. CFS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864969" y="4376224"/>
            <a:ext cx="1027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Post. CFS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33601" y="4962832"/>
            <a:ext cx="78409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 1. Patients’ underwent ENZ both capsule and tablet</a:t>
            </a:r>
          </a:p>
          <a:p>
            <a:r>
              <a:rPr kumimoji="1" lang="en-US" altLang="ja-JP" dirty="0" smtClean="0"/>
              <a:t> 2. Cancer fatigue scale (CFS) ant the other self-administrated questionnaire were 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  evaluated one months after ENZ capsule/tablets intake</a:t>
            </a:r>
          </a:p>
          <a:p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24465" y="322725"/>
            <a:ext cx="7352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Supportive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Fig.</a:t>
            </a:r>
            <a:r>
              <a:rPr kumimoji="1" lang="ja-JP" altLang="en-US" dirty="0" smtClean="0"/>
              <a:t> </a:t>
            </a:r>
            <a:r>
              <a:rPr kumimoji="1" lang="en-US" altLang="ja-JP"/>
              <a:t>2</a:t>
            </a:r>
            <a:r>
              <a:rPr kumimoji="1" lang="en-US" altLang="ja-JP" smtClean="0"/>
              <a:t>: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82814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59</Words>
  <Application>Microsoft Office PowerPoint</Application>
  <PresentationFormat>画面に合わせる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KAWAHARA TAKASHI</dc:creator>
  <cp:lastModifiedBy>KAWAHARA TAKASHI</cp:lastModifiedBy>
  <cp:revision>13</cp:revision>
  <dcterms:created xsi:type="dcterms:W3CDTF">2019-07-20T04:15:39Z</dcterms:created>
  <dcterms:modified xsi:type="dcterms:W3CDTF">2019-07-24T10:49:30Z</dcterms:modified>
</cp:coreProperties>
</file>