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009" autoAdjust="0"/>
  </p:normalViewPr>
  <p:slideViewPr>
    <p:cSldViewPr>
      <p:cViewPr varScale="1">
        <p:scale>
          <a:sx n="64" d="100"/>
          <a:sy n="64" d="100"/>
        </p:scale>
        <p:origin x="-114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693A7-7034-4136-BCBC-63C58EC1C02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E729D-46AD-4367-A93B-D2A7538CA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5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0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6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0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2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5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5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8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1248" y="458245"/>
            <a:ext cx="3331140" cy="2883215"/>
            <a:chOff x="531248" y="458245"/>
            <a:chExt cx="3331140" cy="2883215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235075" y="2640013"/>
              <a:ext cx="361950" cy="171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35075" y="2640013"/>
              <a:ext cx="360363" cy="165100"/>
            </a:xfrm>
            <a:custGeom>
              <a:avLst/>
              <a:gdLst>
                <a:gd name="T0" fmla="*/ 0 w 239"/>
                <a:gd name="T1" fmla="*/ 109 h 109"/>
                <a:gd name="T2" fmla="*/ 0 w 239"/>
                <a:gd name="T3" fmla="*/ 109 h 109"/>
                <a:gd name="T4" fmla="*/ 0 w 239"/>
                <a:gd name="T5" fmla="*/ 0 h 109"/>
                <a:gd name="T6" fmla="*/ 239 w 239"/>
                <a:gd name="T7" fmla="*/ 0 h 109"/>
                <a:gd name="T8" fmla="*/ 239 w 239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09">
                  <a:moveTo>
                    <a:pt x="0" y="109"/>
                  </a:moveTo>
                  <a:lnTo>
                    <a:pt x="0" y="109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109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325563" y="2568575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416050" y="2568575"/>
              <a:ext cx="0" cy="71438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779588" y="2695575"/>
              <a:ext cx="361950" cy="115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779588" y="2695575"/>
              <a:ext cx="360363" cy="109538"/>
            </a:xfrm>
            <a:custGeom>
              <a:avLst/>
              <a:gdLst>
                <a:gd name="T0" fmla="*/ 0 w 239"/>
                <a:gd name="T1" fmla="*/ 72 h 72"/>
                <a:gd name="T2" fmla="*/ 0 w 239"/>
                <a:gd name="T3" fmla="*/ 72 h 72"/>
                <a:gd name="T4" fmla="*/ 0 w 239"/>
                <a:gd name="T5" fmla="*/ 0 h 72"/>
                <a:gd name="T6" fmla="*/ 239 w 239"/>
                <a:gd name="T7" fmla="*/ 0 h 72"/>
                <a:gd name="T8" fmla="*/ 239 w 239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72">
                  <a:moveTo>
                    <a:pt x="0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72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870075" y="2662238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1960563" y="2662238"/>
              <a:ext cx="0" cy="33338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2322513" y="2495550"/>
              <a:ext cx="361950" cy="315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322513" y="2495550"/>
              <a:ext cx="360363" cy="309563"/>
            </a:xfrm>
            <a:custGeom>
              <a:avLst/>
              <a:gdLst>
                <a:gd name="T0" fmla="*/ 0 w 239"/>
                <a:gd name="T1" fmla="*/ 203 h 203"/>
                <a:gd name="T2" fmla="*/ 0 w 239"/>
                <a:gd name="T3" fmla="*/ 203 h 203"/>
                <a:gd name="T4" fmla="*/ 0 w 239"/>
                <a:gd name="T5" fmla="*/ 0 h 203"/>
                <a:gd name="T6" fmla="*/ 239 w 239"/>
                <a:gd name="T7" fmla="*/ 0 h 203"/>
                <a:gd name="T8" fmla="*/ 239 w 239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03">
                  <a:moveTo>
                    <a:pt x="0" y="203"/>
                  </a:moveTo>
                  <a:lnTo>
                    <a:pt x="0" y="203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203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2413000" y="2435225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2503488" y="2435225"/>
              <a:ext cx="0" cy="60325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2865438" y="2014538"/>
              <a:ext cx="363538" cy="796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865438" y="2014538"/>
              <a:ext cx="361950" cy="790575"/>
            </a:xfrm>
            <a:custGeom>
              <a:avLst/>
              <a:gdLst>
                <a:gd name="T0" fmla="*/ 0 w 239"/>
                <a:gd name="T1" fmla="*/ 519 h 519"/>
                <a:gd name="T2" fmla="*/ 0 w 239"/>
                <a:gd name="T3" fmla="*/ 519 h 519"/>
                <a:gd name="T4" fmla="*/ 0 w 239"/>
                <a:gd name="T5" fmla="*/ 0 h 519"/>
                <a:gd name="T6" fmla="*/ 239 w 239"/>
                <a:gd name="T7" fmla="*/ 0 h 519"/>
                <a:gd name="T8" fmla="*/ 239 w 239"/>
                <a:gd name="T9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519">
                  <a:moveTo>
                    <a:pt x="0" y="519"/>
                  </a:moveTo>
                  <a:lnTo>
                    <a:pt x="0" y="519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519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955925" y="1993900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3046413" y="1993900"/>
              <a:ext cx="0" cy="20638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409950" y="1341438"/>
              <a:ext cx="361950" cy="14700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3409950" y="1341438"/>
              <a:ext cx="360363" cy="1463675"/>
            </a:xfrm>
            <a:custGeom>
              <a:avLst/>
              <a:gdLst>
                <a:gd name="T0" fmla="*/ 0 w 239"/>
                <a:gd name="T1" fmla="*/ 961 h 961"/>
                <a:gd name="T2" fmla="*/ 0 w 239"/>
                <a:gd name="T3" fmla="*/ 961 h 961"/>
                <a:gd name="T4" fmla="*/ 0 w 239"/>
                <a:gd name="T5" fmla="*/ 0 h 961"/>
                <a:gd name="T6" fmla="*/ 239 w 239"/>
                <a:gd name="T7" fmla="*/ 0 h 961"/>
                <a:gd name="T8" fmla="*/ 239 w 23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961">
                  <a:moveTo>
                    <a:pt x="0" y="961"/>
                  </a:moveTo>
                  <a:lnTo>
                    <a:pt x="0" y="961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961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3500438" y="1163638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3590925" y="1163638"/>
              <a:ext cx="0" cy="17780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144588" y="2811463"/>
              <a:ext cx="2717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 rot="18900000">
              <a:off x="881448" y="3051296"/>
              <a:ext cx="74514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Veh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cont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 rot="18900000">
              <a:off x="1546851" y="2974309"/>
              <a:ext cx="5273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>
                  <a:solidFill>
                    <a:srgbClr val="000000"/>
                  </a:solidFill>
                </a:rPr>
                <a:t>C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ontP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34"/>
            <p:cNvSpPr>
              <a:spLocks noChangeArrowheads="1"/>
            </p:cNvSpPr>
            <p:nvPr/>
          </p:nvSpPr>
          <p:spPr bwMode="auto">
            <a:xfrm rot="18900000">
              <a:off x="2181676" y="2928970"/>
              <a:ext cx="3991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CMP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36"/>
            <p:cNvSpPr>
              <a:spLocks noChangeArrowheads="1"/>
            </p:cNvSpPr>
            <p:nvPr/>
          </p:nvSpPr>
          <p:spPr bwMode="auto">
            <a:xfrm rot="18900000">
              <a:off x="2678557" y="2948058"/>
              <a:ext cx="45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Taxol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38"/>
            <p:cNvSpPr>
              <a:spLocks noChangeArrowheads="1"/>
            </p:cNvSpPr>
            <p:nvPr/>
          </p:nvSpPr>
          <p:spPr bwMode="auto">
            <a:xfrm rot="18900000">
              <a:off x="2832492" y="3126016"/>
              <a:ext cx="95648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CMP+Taxol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Line 39"/>
            <p:cNvSpPr>
              <a:spLocks noChangeShapeType="1"/>
            </p:cNvSpPr>
            <p:nvPr/>
          </p:nvSpPr>
          <p:spPr bwMode="auto">
            <a:xfrm flipV="1">
              <a:off x="1144588" y="984250"/>
              <a:ext cx="0" cy="18272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Line 42"/>
            <p:cNvSpPr>
              <a:spLocks noChangeShapeType="1"/>
            </p:cNvSpPr>
            <p:nvPr/>
          </p:nvSpPr>
          <p:spPr bwMode="auto">
            <a:xfrm flipH="1">
              <a:off x="1093788" y="2354263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Rectangle 43"/>
            <p:cNvSpPr>
              <a:spLocks noChangeArrowheads="1"/>
            </p:cNvSpPr>
            <p:nvPr/>
          </p:nvSpPr>
          <p:spPr bwMode="auto">
            <a:xfrm>
              <a:off x="852488" y="2271713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Line 44"/>
            <p:cNvSpPr>
              <a:spLocks noChangeShapeType="1"/>
            </p:cNvSpPr>
            <p:nvPr/>
          </p:nvSpPr>
          <p:spPr bwMode="auto">
            <a:xfrm flipH="1">
              <a:off x="1093788" y="1897063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Rectangle 45"/>
            <p:cNvSpPr>
              <a:spLocks noChangeArrowheads="1"/>
            </p:cNvSpPr>
            <p:nvPr/>
          </p:nvSpPr>
          <p:spPr bwMode="auto">
            <a:xfrm>
              <a:off x="852488" y="181610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Line 46"/>
            <p:cNvSpPr>
              <a:spLocks noChangeShapeType="1"/>
            </p:cNvSpPr>
            <p:nvPr/>
          </p:nvSpPr>
          <p:spPr bwMode="auto">
            <a:xfrm flipH="1">
              <a:off x="1093788" y="1441450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Rectangle 47"/>
            <p:cNvSpPr>
              <a:spLocks noChangeArrowheads="1"/>
            </p:cNvSpPr>
            <p:nvPr/>
          </p:nvSpPr>
          <p:spPr bwMode="auto">
            <a:xfrm>
              <a:off x="852488" y="135890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Line 48"/>
            <p:cNvSpPr>
              <a:spLocks noChangeShapeType="1"/>
            </p:cNvSpPr>
            <p:nvPr/>
          </p:nvSpPr>
          <p:spPr bwMode="auto">
            <a:xfrm flipH="1">
              <a:off x="1093788" y="984250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Rectangle 49"/>
            <p:cNvSpPr>
              <a:spLocks noChangeArrowheads="1"/>
            </p:cNvSpPr>
            <p:nvPr/>
          </p:nvSpPr>
          <p:spPr bwMode="auto">
            <a:xfrm>
              <a:off x="852488" y="901700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50"/>
            <p:cNvSpPr>
              <a:spLocks noChangeArrowheads="1"/>
            </p:cNvSpPr>
            <p:nvPr/>
          </p:nvSpPr>
          <p:spPr bwMode="auto">
            <a:xfrm rot="16200000">
              <a:off x="-743492" y="1732985"/>
              <a:ext cx="276492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% population 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Annexin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V positive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96394" y="1710744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363940" y="901700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082132" y="886599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128631" y="609600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TextBox 173"/>
          <p:cNvSpPr txBox="1"/>
          <p:nvPr/>
        </p:nvSpPr>
        <p:spPr>
          <a:xfrm>
            <a:off x="7322668" y="9617"/>
            <a:ext cx="182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21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Heidi</dc:creator>
  <cp:lastModifiedBy>Heidi</cp:lastModifiedBy>
  <cp:revision>258</cp:revision>
  <dcterms:created xsi:type="dcterms:W3CDTF">2017-01-15T01:56:36Z</dcterms:created>
  <dcterms:modified xsi:type="dcterms:W3CDTF">2018-12-10T15:50:19Z</dcterms:modified>
</cp:coreProperties>
</file>