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2" autoAdjust="0"/>
    <p:restoredTop sz="94009" autoAdjust="0"/>
  </p:normalViewPr>
  <p:slideViewPr>
    <p:cSldViewPr>
      <p:cViewPr varScale="1">
        <p:scale>
          <a:sx n="64" d="100"/>
          <a:sy n="64" d="100"/>
        </p:scale>
        <p:origin x="-114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693A7-7034-4136-BCBC-63C58EC1C024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E729D-46AD-4367-A93B-D2A7538CA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E729D-46AD-4367-A93B-D2A7538CA31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13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54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0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6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90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8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2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57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8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5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9A48-5FA2-4CBD-AF01-6A41F732876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ADF44-5524-4C46-89A6-3648E849C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18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2254" y="704609"/>
            <a:ext cx="4479746" cy="5924791"/>
            <a:chOff x="92254" y="704609"/>
            <a:chExt cx="4479746" cy="5924791"/>
          </a:xfrm>
        </p:grpSpPr>
        <p:pic>
          <p:nvPicPr>
            <p:cNvPr id="3" name="pasted-image.tif"/>
            <p:cNvPicPr/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-20000" contrast="20000"/>
                      </a14:imgEffect>
                    </a14:imgLayer>
                  </a14:imgProps>
                </a:ext>
              </a:extLst>
            </a:blip>
            <a:srcRect l="26139" t="10309" r="306" b="19090"/>
            <a:stretch/>
          </p:blipFill>
          <p:spPr>
            <a:xfrm>
              <a:off x="2029048" y="1295400"/>
              <a:ext cx="1564141" cy="381000"/>
            </a:xfrm>
            <a:prstGeom prst="rect">
              <a:avLst/>
            </a:prstGeom>
            <a:ln w="28575">
              <a:solidFill>
                <a:schemeClr val="tx1"/>
              </a:solidFill>
              <a:miter lim="400000"/>
            </a:ln>
          </p:spPr>
        </p:pic>
        <p:pic>
          <p:nvPicPr>
            <p:cNvPr id="4" name="pasted-image.tif"/>
            <p:cNvPicPr/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1" t="16864" r="2074" b="16864"/>
            <a:stretch/>
          </p:blipFill>
          <p:spPr>
            <a:xfrm>
              <a:off x="2029048" y="1859280"/>
              <a:ext cx="1564141" cy="274320"/>
            </a:xfrm>
            <a:prstGeom prst="rect">
              <a:avLst/>
            </a:prstGeom>
            <a:ln w="28575">
              <a:solidFill>
                <a:schemeClr val="tx1"/>
              </a:solidFill>
              <a:miter lim="400000"/>
            </a:ln>
          </p:spPr>
        </p:pic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049338" y="3046414"/>
              <a:ext cx="2965450" cy="1985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1090613" y="4997452"/>
              <a:ext cx="1651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1090613" y="4997452"/>
              <a:ext cx="163512" cy="20638"/>
            </a:xfrm>
            <a:custGeom>
              <a:avLst/>
              <a:gdLst>
                <a:gd name="T0" fmla="*/ 0 w 99"/>
                <a:gd name="T1" fmla="*/ 13 h 13"/>
                <a:gd name="T2" fmla="*/ 0 w 99"/>
                <a:gd name="T3" fmla="*/ 13 h 13"/>
                <a:gd name="T4" fmla="*/ 0 w 99"/>
                <a:gd name="T5" fmla="*/ 0 h 13"/>
                <a:gd name="T6" fmla="*/ 99 w 99"/>
                <a:gd name="T7" fmla="*/ 0 h 13"/>
                <a:gd name="T8" fmla="*/ 99 w 9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3">
                  <a:moveTo>
                    <a:pt x="0" y="13"/>
                  </a:moveTo>
                  <a:lnTo>
                    <a:pt x="0" y="13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1131888" y="4991102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1173163" y="4991102"/>
              <a:ext cx="0" cy="635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1338263" y="4735514"/>
              <a:ext cx="165100" cy="2905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1338263" y="4735514"/>
              <a:ext cx="163512" cy="282575"/>
            </a:xfrm>
            <a:custGeom>
              <a:avLst/>
              <a:gdLst>
                <a:gd name="T0" fmla="*/ 0 w 99"/>
                <a:gd name="T1" fmla="*/ 172 h 172"/>
                <a:gd name="T2" fmla="*/ 0 w 99"/>
                <a:gd name="T3" fmla="*/ 172 h 172"/>
                <a:gd name="T4" fmla="*/ 0 w 99"/>
                <a:gd name="T5" fmla="*/ 0 h 172"/>
                <a:gd name="T6" fmla="*/ 99 w 99"/>
                <a:gd name="T7" fmla="*/ 0 h 172"/>
                <a:gd name="T8" fmla="*/ 99 w 99"/>
                <a:gd name="T9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72">
                  <a:moveTo>
                    <a:pt x="0" y="172"/>
                  </a:moveTo>
                  <a:lnTo>
                    <a:pt x="0" y="172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72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1379538" y="4697414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5"/>
            <p:cNvSpPr>
              <a:spLocks noChangeShapeType="1"/>
            </p:cNvSpPr>
            <p:nvPr/>
          </p:nvSpPr>
          <p:spPr bwMode="auto">
            <a:xfrm>
              <a:off x="1420813" y="4697414"/>
              <a:ext cx="0" cy="3810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1584325" y="4445002"/>
              <a:ext cx="165100" cy="5810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1584325" y="4445002"/>
              <a:ext cx="163512" cy="573088"/>
            </a:xfrm>
            <a:custGeom>
              <a:avLst/>
              <a:gdLst>
                <a:gd name="T0" fmla="*/ 0 w 99"/>
                <a:gd name="T1" fmla="*/ 348 h 348"/>
                <a:gd name="T2" fmla="*/ 0 w 99"/>
                <a:gd name="T3" fmla="*/ 348 h 348"/>
                <a:gd name="T4" fmla="*/ 0 w 99"/>
                <a:gd name="T5" fmla="*/ 0 h 348"/>
                <a:gd name="T6" fmla="*/ 99 w 99"/>
                <a:gd name="T7" fmla="*/ 0 h 348"/>
                <a:gd name="T8" fmla="*/ 99 w 99"/>
                <a:gd name="T9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48">
                  <a:moveTo>
                    <a:pt x="0" y="348"/>
                  </a:moveTo>
                  <a:lnTo>
                    <a:pt x="0" y="348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348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1625600" y="4387852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19"/>
            <p:cNvSpPr>
              <a:spLocks noChangeShapeType="1"/>
            </p:cNvSpPr>
            <p:nvPr/>
          </p:nvSpPr>
          <p:spPr bwMode="auto">
            <a:xfrm>
              <a:off x="1666875" y="4387852"/>
              <a:ext cx="0" cy="5715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1831975" y="3430589"/>
              <a:ext cx="165100" cy="15954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1831975" y="3430589"/>
              <a:ext cx="163512" cy="1587500"/>
            </a:xfrm>
            <a:custGeom>
              <a:avLst/>
              <a:gdLst>
                <a:gd name="T0" fmla="*/ 0 w 99"/>
                <a:gd name="T1" fmla="*/ 963 h 963"/>
                <a:gd name="T2" fmla="*/ 0 w 99"/>
                <a:gd name="T3" fmla="*/ 963 h 963"/>
                <a:gd name="T4" fmla="*/ 0 w 99"/>
                <a:gd name="T5" fmla="*/ 0 h 963"/>
                <a:gd name="T6" fmla="*/ 99 w 99"/>
                <a:gd name="T7" fmla="*/ 0 h 963"/>
                <a:gd name="T8" fmla="*/ 99 w 99"/>
                <a:gd name="T9" fmla="*/ 96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63">
                  <a:moveTo>
                    <a:pt x="0" y="963"/>
                  </a:moveTo>
                  <a:lnTo>
                    <a:pt x="0" y="963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96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1873250" y="3254377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3"/>
            <p:cNvSpPr>
              <a:spLocks noChangeShapeType="1"/>
            </p:cNvSpPr>
            <p:nvPr/>
          </p:nvSpPr>
          <p:spPr bwMode="auto">
            <a:xfrm>
              <a:off x="1914525" y="3254377"/>
              <a:ext cx="0" cy="1762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auto">
            <a:xfrm>
              <a:off x="2292454" y="4989514"/>
              <a:ext cx="165100" cy="365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2292454" y="4989514"/>
              <a:ext cx="163512" cy="28575"/>
            </a:xfrm>
            <a:custGeom>
              <a:avLst/>
              <a:gdLst>
                <a:gd name="T0" fmla="*/ 0 w 99"/>
                <a:gd name="T1" fmla="*/ 18 h 18"/>
                <a:gd name="T2" fmla="*/ 0 w 99"/>
                <a:gd name="T3" fmla="*/ 18 h 18"/>
                <a:gd name="T4" fmla="*/ 0 w 99"/>
                <a:gd name="T5" fmla="*/ 0 h 18"/>
                <a:gd name="T6" fmla="*/ 99 w 99"/>
                <a:gd name="T7" fmla="*/ 0 h 18"/>
                <a:gd name="T8" fmla="*/ 99 w 9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8">
                  <a:moveTo>
                    <a:pt x="0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8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4" name="Freeform 26"/>
            <p:cNvSpPr>
              <a:spLocks/>
            </p:cNvSpPr>
            <p:nvPr/>
          </p:nvSpPr>
          <p:spPr bwMode="auto">
            <a:xfrm>
              <a:off x="2333729" y="4978402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5" name="Line 27"/>
            <p:cNvSpPr>
              <a:spLocks noChangeShapeType="1"/>
            </p:cNvSpPr>
            <p:nvPr/>
          </p:nvSpPr>
          <p:spPr bwMode="auto">
            <a:xfrm>
              <a:off x="2375004" y="4978402"/>
              <a:ext cx="0" cy="111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7" name="Rectangle 28"/>
            <p:cNvSpPr>
              <a:spLocks noChangeArrowheads="1"/>
            </p:cNvSpPr>
            <p:nvPr/>
          </p:nvSpPr>
          <p:spPr bwMode="auto">
            <a:xfrm>
              <a:off x="2540104" y="4989514"/>
              <a:ext cx="163512" cy="365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8" name="Freeform 29"/>
            <p:cNvSpPr>
              <a:spLocks/>
            </p:cNvSpPr>
            <p:nvPr/>
          </p:nvSpPr>
          <p:spPr bwMode="auto">
            <a:xfrm>
              <a:off x="2540104" y="4989514"/>
              <a:ext cx="161925" cy="28575"/>
            </a:xfrm>
            <a:custGeom>
              <a:avLst/>
              <a:gdLst>
                <a:gd name="T0" fmla="*/ 0 w 99"/>
                <a:gd name="T1" fmla="*/ 18 h 18"/>
                <a:gd name="T2" fmla="*/ 0 w 99"/>
                <a:gd name="T3" fmla="*/ 18 h 18"/>
                <a:gd name="T4" fmla="*/ 0 w 99"/>
                <a:gd name="T5" fmla="*/ 0 h 18"/>
                <a:gd name="T6" fmla="*/ 99 w 99"/>
                <a:gd name="T7" fmla="*/ 0 h 18"/>
                <a:gd name="T8" fmla="*/ 99 w 9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8">
                  <a:moveTo>
                    <a:pt x="0" y="18"/>
                  </a:moveTo>
                  <a:lnTo>
                    <a:pt x="0" y="18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8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9" name="Freeform 30"/>
            <p:cNvSpPr>
              <a:spLocks/>
            </p:cNvSpPr>
            <p:nvPr/>
          </p:nvSpPr>
          <p:spPr bwMode="auto">
            <a:xfrm>
              <a:off x="2581379" y="4981577"/>
              <a:ext cx="80962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0" name="Line 31"/>
            <p:cNvSpPr>
              <a:spLocks noChangeShapeType="1"/>
            </p:cNvSpPr>
            <p:nvPr/>
          </p:nvSpPr>
          <p:spPr bwMode="auto">
            <a:xfrm>
              <a:off x="2622654" y="4981577"/>
              <a:ext cx="0" cy="79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1" name="Rectangle 32"/>
            <p:cNvSpPr>
              <a:spLocks noChangeArrowheads="1"/>
            </p:cNvSpPr>
            <p:nvPr/>
          </p:nvSpPr>
          <p:spPr bwMode="auto">
            <a:xfrm>
              <a:off x="2786167" y="3338514"/>
              <a:ext cx="165100" cy="16875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2" name="Freeform 33"/>
            <p:cNvSpPr>
              <a:spLocks/>
            </p:cNvSpPr>
            <p:nvPr/>
          </p:nvSpPr>
          <p:spPr bwMode="auto">
            <a:xfrm>
              <a:off x="2786167" y="3338514"/>
              <a:ext cx="163512" cy="1679575"/>
            </a:xfrm>
            <a:custGeom>
              <a:avLst/>
              <a:gdLst>
                <a:gd name="T0" fmla="*/ 0 w 99"/>
                <a:gd name="T1" fmla="*/ 1019 h 1019"/>
                <a:gd name="T2" fmla="*/ 0 w 99"/>
                <a:gd name="T3" fmla="*/ 1019 h 1019"/>
                <a:gd name="T4" fmla="*/ 0 w 99"/>
                <a:gd name="T5" fmla="*/ 0 h 1019"/>
                <a:gd name="T6" fmla="*/ 99 w 99"/>
                <a:gd name="T7" fmla="*/ 0 h 1019"/>
                <a:gd name="T8" fmla="*/ 99 w 99"/>
                <a:gd name="T9" fmla="*/ 101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019">
                  <a:moveTo>
                    <a:pt x="0" y="1019"/>
                  </a:moveTo>
                  <a:lnTo>
                    <a:pt x="0" y="1019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0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3" name="Freeform 34"/>
            <p:cNvSpPr>
              <a:spLocks/>
            </p:cNvSpPr>
            <p:nvPr/>
          </p:nvSpPr>
          <p:spPr bwMode="auto">
            <a:xfrm>
              <a:off x="2827442" y="3241677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4" name="Line 35"/>
            <p:cNvSpPr>
              <a:spLocks noChangeShapeType="1"/>
            </p:cNvSpPr>
            <p:nvPr/>
          </p:nvSpPr>
          <p:spPr bwMode="auto">
            <a:xfrm>
              <a:off x="2868717" y="3241677"/>
              <a:ext cx="0" cy="968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5" name="Rectangle 36"/>
            <p:cNvSpPr>
              <a:spLocks noChangeArrowheads="1"/>
            </p:cNvSpPr>
            <p:nvPr/>
          </p:nvSpPr>
          <p:spPr bwMode="auto">
            <a:xfrm>
              <a:off x="3033817" y="3381377"/>
              <a:ext cx="165100" cy="16446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6" name="Freeform 37"/>
            <p:cNvSpPr>
              <a:spLocks/>
            </p:cNvSpPr>
            <p:nvPr/>
          </p:nvSpPr>
          <p:spPr bwMode="auto">
            <a:xfrm>
              <a:off x="3033817" y="3381377"/>
              <a:ext cx="163512" cy="1636713"/>
            </a:xfrm>
            <a:custGeom>
              <a:avLst/>
              <a:gdLst>
                <a:gd name="T0" fmla="*/ 0 w 99"/>
                <a:gd name="T1" fmla="*/ 993 h 993"/>
                <a:gd name="T2" fmla="*/ 0 w 99"/>
                <a:gd name="T3" fmla="*/ 993 h 993"/>
                <a:gd name="T4" fmla="*/ 0 w 99"/>
                <a:gd name="T5" fmla="*/ 0 h 993"/>
                <a:gd name="T6" fmla="*/ 99 w 99"/>
                <a:gd name="T7" fmla="*/ 0 h 993"/>
                <a:gd name="T8" fmla="*/ 99 w 99"/>
                <a:gd name="T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93">
                  <a:moveTo>
                    <a:pt x="0" y="993"/>
                  </a:moveTo>
                  <a:lnTo>
                    <a:pt x="0" y="993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99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7" name="Freeform 38"/>
            <p:cNvSpPr>
              <a:spLocks/>
            </p:cNvSpPr>
            <p:nvPr/>
          </p:nvSpPr>
          <p:spPr bwMode="auto">
            <a:xfrm>
              <a:off x="3075092" y="3294064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8" name="Line 39"/>
            <p:cNvSpPr>
              <a:spLocks noChangeShapeType="1"/>
            </p:cNvSpPr>
            <p:nvPr/>
          </p:nvSpPr>
          <p:spPr bwMode="auto">
            <a:xfrm>
              <a:off x="3116367" y="3294064"/>
              <a:ext cx="0" cy="87313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9" name="Rectangle 40"/>
            <p:cNvSpPr>
              <a:spLocks noChangeArrowheads="1"/>
            </p:cNvSpPr>
            <p:nvPr/>
          </p:nvSpPr>
          <p:spPr bwMode="auto">
            <a:xfrm>
              <a:off x="3510067" y="4987927"/>
              <a:ext cx="165100" cy="38100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0" name="Freeform 41"/>
            <p:cNvSpPr>
              <a:spLocks/>
            </p:cNvSpPr>
            <p:nvPr/>
          </p:nvSpPr>
          <p:spPr bwMode="auto">
            <a:xfrm>
              <a:off x="3510067" y="4987927"/>
              <a:ext cx="163512" cy="30163"/>
            </a:xfrm>
            <a:custGeom>
              <a:avLst/>
              <a:gdLst>
                <a:gd name="T0" fmla="*/ 0 w 99"/>
                <a:gd name="T1" fmla="*/ 19 h 19"/>
                <a:gd name="T2" fmla="*/ 0 w 99"/>
                <a:gd name="T3" fmla="*/ 19 h 19"/>
                <a:gd name="T4" fmla="*/ 0 w 99"/>
                <a:gd name="T5" fmla="*/ 0 h 19"/>
                <a:gd name="T6" fmla="*/ 99 w 99"/>
                <a:gd name="T7" fmla="*/ 0 h 19"/>
                <a:gd name="T8" fmla="*/ 99 w 99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9">
                  <a:moveTo>
                    <a:pt x="0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1" name="Freeform 42"/>
            <p:cNvSpPr>
              <a:spLocks/>
            </p:cNvSpPr>
            <p:nvPr/>
          </p:nvSpPr>
          <p:spPr bwMode="auto">
            <a:xfrm>
              <a:off x="3551342" y="4967289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2" name="Line 43"/>
            <p:cNvSpPr>
              <a:spLocks noChangeShapeType="1"/>
            </p:cNvSpPr>
            <p:nvPr/>
          </p:nvSpPr>
          <p:spPr bwMode="auto">
            <a:xfrm>
              <a:off x="3592617" y="4967289"/>
              <a:ext cx="0" cy="20638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3" name="Rectangle 44"/>
            <p:cNvSpPr>
              <a:spLocks noChangeArrowheads="1"/>
            </p:cNvSpPr>
            <p:nvPr/>
          </p:nvSpPr>
          <p:spPr bwMode="auto">
            <a:xfrm>
              <a:off x="3756129" y="4845052"/>
              <a:ext cx="165100" cy="180975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4" name="Freeform 45"/>
            <p:cNvSpPr>
              <a:spLocks/>
            </p:cNvSpPr>
            <p:nvPr/>
          </p:nvSpPr>
          <p:spPr bwMode="auto">
            <a:xfrm>
              <a:off x="3756129" y="4845052"/>
              <a:ext cx="163512" cy="173038"/>
            </a:xfrm>
            <a:custGeom>
              <a:avLst/>
              <a:gdLst>
                <a:gd name="T0" fmla="*/ 0 w 99"/>
                <a:gd name="T1" fmla="*/ 105 h 105"/>
                <a:gd name="T2" fmla="*/ 0 w 99"/>
                <a:gd name="T3" fmla="*/ 105 h 105"/>
                <a:gd name="T4" fmla="*/ 0 w 99"/>
                <a:gd name="T5" fmla="*/ 0 h 105"/>
                <a:gd name="T6" fmla="*/ 99 w 99"/>
                <a:gd name="T7" fmla="*/ 0 h 105"/>
                <a:gd name="T8" fmla="*/ 99 w 99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05">
                  <a:moveTo>
                    <a:pt x="0" y="105"/>
                  </a:moveTo>
                  <a:lnTo>
                    <a:pt x="0" y="105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10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5" name="Freeform 46"/>
            <p:cNvSpPr>
              <a:spLocks/>
            </p:cNvSpPr>
            <p:nvPr/>
          </p:nvSpPr>
          <p:spPr bwMode="auto">
            <a:xfrm>
              <a:off x="3797404" y="4826002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6" name="Line 47"/>
            <p:cNvSpPr>
              <a:spLocks noChangeShapeType="1"/>
            </p:cNvSpPr>
            <p:nvPr/>
          </p:nvSpPr>
          <p:spPr bwMode="auto">
            <a:xfrm>
              <a:off x="3838679" y="4826002"/>
              <a:ext cx="0" cy="1905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7" name="Rectangle 48"/>
            <p:cNvSpPr>
              <a:spLocks noChangeArrowheads="1"/>
            </p:cNvSpPr>
            <p:nvPr/>
          </p:nvSpPr>
          <p:spPr bwMode="auto">
            <a:xfrm>
              <a:off x="4003779" y="4573589"/>
              <a:ext cx="165100" cy="452438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8" name="Freeform 49"/>
            <p:cNvSpPr>
              <a:spLocks/>
            </p:cNvSpPr>
            <p:nvPr/>
          </p:nvSpPr>
          <p:spPr bwMode="auto">
            <a:xfrm>
              <a:off x="4003779" y="4573589"/>
              <a:ext cx="163512" cy="444500"/>
            </a:xfrm>
            <a:custGeom>
              <a:avLst/>
              <a:gdLst>
                <a:gd name="T0" fmla="*/ 0 w 99"/>
                <a:gd name="T1" fmla="*/ 270 h 270"/>
                <a:gd name="T2" fmla="*/ 0 w 99"/>
                <a:gd name="T3" fmla="*/ 270 h 270"/>
                <a:gd name="T4" fmla="*/ 0 w 99"/>
                <a:gd name="T5" fmla="*/ 0 h 270"/>
                <a:gd name="T6" fmla="*/ 99 w 99"/>
                <a:gd name="T7" fmla="*/ 0 h 270"/>
                <a:gd name="T8" fmla="*/ 99 w 99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70">
                  <a:moveTo>
                    <a:pt x="0" y="270"/>
                  </a:moveTo>
                  <a:lnTo>
                    <a:pt x="0" y="270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27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9" name="Freeform 50"/>
            <p:cNvSpPr>
              <a:spLocks/>
            </p:cNvSpPr>
            <p:nvPr/>
          </p:nvSpPr>
          <p:spPr bwMode="auto">
            <a:xfrm>
              <a:off x="4045054" y="4529139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0" name="Line 51"/>
            <p:cNvSpPr>
              <a:spLocks noChangeShapeType="1"/>
            </p:cNvSpPr>
            <p:nvPr/>
          </p:nvSpPr>
          <p:spPr bwMode="auto">
            <a:xfrm>
              <a:off x="4086329" y="4529139"/>
              <a:ext cx="0" cy="44450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1" name="Rectangle 52"/>
            <p:cNvSpPr>
              <a:spLocks noChangeArrowheads="1"/>
            </p:cNvSpPr>
            <p:nvPr/>
          </p:nvSpPr>
          <p:spPr bwMode="auto">
            <a:xfrm>
              <a:off x="4251429" y="3871914"/>
              <a:ext cx="165100" cy="1154113"/>
            </a:xfrm>
            <a:prstGeom prst="rect">
              <a:avLst/>
            </a:prstGeom>
            <a:solidFill>
              <a:srgbClr val="A0A0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2" name="Freeform 53"/>
            <p:cNvSpPr>
              <a:spLocks/>
            </p:cNvSpPr>
            <p:nvPr/>
          </p:nvSpPr>
          <p:spPr bwMode="auto">
            <a:xfrm>
              <a:off x="4251429" y="3871914"/>
              <a:ext cx="163512" cy="1146175"/>
            </a:xfrm>
            <a:custGeom>
              <a:avLst/>
              <a:gdLst>
                <a:gd name="T0" fmla="*/ 0 w 99"/>
                <a:gd name="T1" fmla="*/ 696 h 696"/>
                <a:gd name="T2" fmla="*/ 0 w 99"/>
                <a:gd name="T3" fmla="*/ 696 h 696"/>
                <a:gd name="T4" fmla="*/ 0 w 99"/>
                <a:gd name="T5" fmla="*/ 0 h 696"/>
                <a:gd name="T6" fmla="*/ 99 w 99"/>
                <a:gd name="T7" fmla="*/ 0 h 696"/>
                <a:gd name="T8" fmla="*/ 99 w 99"/>
                <a:gd name="T9" fmla="*/ 696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696">
                  <a:moveTo>
                    <a:pt x="0" y="696"/>
                  </a:moveTo>
                  <a:lnTo>
                    <a:pt x="0" y="696"/>
                  </a:lnTo>
                  <a:lnTo>
                    <a:pt x="0" y="0"/>
                  </a:lnTo>
                  <a:lnTo>
                    <a:pt x="99" y="0"/>
                  </a:lnTo>
                  <a:lnTo>
                    <a:pt x="99" y="69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3" name="Freeform 54"/>
            <p:cNvSpPr>
              <a:spLocks/>
            </p:cNvSpPr>
            <p:nvPr/>
          </p:nvSpPr>
          <p:spPr bwMode="auto">
            <a:xfrm>
              <a:off x="4292704" y="3786189"/>
              <a:ext cx="82550" cy="0"/>
            </a:xfrm>
            <a:custGeom>
              <a:avLst/>
              <a:gdLst>
                <a:gd name="T0" fmla="*/ 0 w 50"/>
                <a:gd name="T1" fmla="*/ 50 w 50"/>
                <a:gd name="T2" fmla="*/ 0 w 5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0">
                  <a:moveTo>
                    <a:pt x="0" y="0"/>
                  </a:moveTo>
                  <a:lnTo>
                    <a:pt x="50" y="0"/>
                  </a:lnTo>
                  <a:lnTo>
                    <a:pt x="0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4" name="Line 55"/>
            <p:cNvSpPr>
              <a:spLocks noChangeShapeType="1"/>
            </p:cNvSpPr>
            <p:nvPr/>
          </p:nvSpPr>
          <p:spPr bwMode="auto">
            <a:xfrm>
              <a:off x="4333979" y="3786189"/>
              <a:ext cx="0" cy="85725"/>
            </a:xfrm>
            <a:prstGeom prst="line">
              <a:avLst/>
            </a:pr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5" name="Line 56"/>
            <p:cNvSpPr>
              <a:spLocks noChangeShapeType="1"/>
            </p:cNvSpPr>
            <p:nvPr/>
          </p:nvSpPr>
          <p:spPr bwMode="auto">
            <a:xfrm>
              <a:off x="1049338" y="5026027"/>
              <a:ext cx="3519591" cy="635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0" name="Line 81"/>
            <p:cNvSpPr>
              <a:spLocks noChangeShapeType="1"/>
            </p:cNvSpPr>
            <p:nvPr/>
          </p:nvSpPr>
          <p:spPr bwMode="auto">
            <a:xfrm flipV="1">
              <a:off x="1049338" y="3046414"/>
              <a:ext cx="0" cy="197961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3" name="Line 84"/>
            <p:cNvSpPr>
              <a:spLocks noChangeShapeType="1"/>
            </p:cNvSpPr>
            <p:nvPr/>
          </p:nvSpPr>
          <p:spPr bwMode="auto">
            <a:xfrm flipH="1">
              <a:off x="993775" y="4365627"/>
              <a:ext cx="55562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4" name="Rectangle 85"/>
            <p:cNvSpPr>
              <a:spLocks noChangeArrowheads="1"/>
            </p:cNvSpPr>
            <p:nvPr/>
          </p:nvSpPr>
          <p:spPr bwMode="auto">
            <a:xfrm>
              <a:off x="791828" y="4276727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5" name="Line 86"/>
            <p:cNvSpPr>
              <a:spLocks noChangeShapeType="1"/>
            </p:cNvSpPr>
            <p:nvPr/>
          </p:nvSpPr>
          <p:spPr bwMode="auto">
            <a:xfrm flipH="1">
              <a:off x="993775" y="3706814"/>
              <a:ext cx="55562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6" name="Rectangle 87"/>
            <p:cNvSpPr>
              <a:spLocks noChangeArrowheads="1"/>
            </p:cNvSpPr>
            <p:nvPr/>
          </p:nvSpPr>
          <p:spPr bwMode="auto">
            <a:xfrm>
              <a:off x="791828" y="3617914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</a:t>
              </a:r>
              <a:endParaRPr kumimoji="0" lang="en-US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7" name="Line 88"/>
            <p:cNvSpPr>
              <a:spLocks noChangeShapeType="1"/>
            </p:cNvSpPr>
            <p:nvPr/>
          </p:nvSpPr>
          <p:spPr bwMode="auto">
            <a:xfrm flipH="1">
              <a:off x="993775" y="3046414"/>
              <a:ext cx="55562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8" name="Rectangle 89"/>
            <p:cNvSpPr>
              <a:spLocks noChangeArrowheads="1"/>
            </p:cNvSpPr>
            <p:nvPr/>
          </p:nvSpPr>
          <p:spPr bwMode="auto">
            <a:xfrm>
              <a:off x="791828" y="2957514"/>
              <a:ext cx="19877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9" name="Rectangle 90"/>
            <p:cNvSpPr>
              <a:spLocks noChangeArrowheads="1"/>
            </p:cNvSpPr>
            <p:nvPr/>
          </p:nvSpPr>
          <p:spPr bwMode="auto">
            <a:xfrm rot="16200000">
              <a:off x="-666184" y="3866585"/>
              <a:ext cx="246221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% population casp-3 positive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 rot="19410466">
              <a:off x="2473874" y="704609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shCLDN4_2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 rot="19410466">
              <a:off x="2938164" y="704609"/>
              <a:ext cx="11897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shCLDN4_1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 rot="19410466">
              <a:off x="2063559" y="785165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shCTRL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73009" y="1314217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Claudin-4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592112" y="1828799"/>
              <a:ext cx="7040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GPDH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79627" y="90572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A.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92254" y="2575541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B.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Rectangle 73"/>
            <p:cNvSpPr>
              <a:spLocks noChangeArrowheads="1"/>
            </p:cNvSpPr>
            <p:nvPr/>
          </p:nvSpPr>
          <p:spPr bwMode="auto">
            <a:xfrm rot="18900000">
              <a:off x="3107637" y="5213401"/>
              <a:ext cx="5273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ContP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75"/>
            <p:cNvSpPr>
              <a:spLocks noChangeArrowheads="1"/>
            </p:cNvSpPr>
            <p:nvPr/>
          </p:nvSpPr>
          <p:spPr bwMode="auto">
            <a:xfrm rot="18900000">
              <a:off x="3507418" y="5168062"/>
              <a:ext cx="3991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77"/>
            <p:cNvSpPr>
              <a:spLocks noChangeArrowheads="1"/>
            </p:cNvSpPr>
            <p:nvPr/>
          </p:nvSpPr>
          <p:spPr bwMode="auto">
            <a:xfrm rot="18900000">
              <a:off x="3712552" y="5187150"/>
              <a:ext cx="45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Rectangle 79"/>
            <p:cNvSpPr>
              <a:spLocks noChangeArrowheads="1"/>
            </p:cNvSpPr>
            <p:nvPr/>
          </p:nvSpPr>
          <p:spPr bwMode="auto">
            <a:xfrm rot="18900000">
              <a:off x="3587722" y="5365108"/>
              <a:ext cx="95648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axol+CMP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73"/>
            <p:cNvSpPr>
              <a:spLocks noChangeArrowheads="1"/>
            </p:cNvSpPr>
            <p:nvPr/>
          </p:nvSpPr>
          <p:spPr bwMode="auto">
            <a:xfrm rot="18900000">
              <a:off x="1888437" y="5213401"/>
              <a:ext cx="5273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ContP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Rectangle 75"/>
            <p:cNvSpPr>
              <a:spLocks noChangeArrowheads="1"/>
            </p:cNvSpPr>
            <p:nvPr/>
          </p:nvSpPr>
          <p:spPr bwMode="auto">
            <a:xfrm rot="18900000">
              <a:off x="2288218" y="5168062"/>
              <a:ext cx="3991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77"/>
            <p:cNvSpPr>
              <a:spLocks noChangeArrowheads="1"/>
            </p:cNvSpPr>
            <p:nvPr/>
          </p:nvSpPr>
          <p:spPr bwMode="auto">
            <a:xfrm rot="18900000">
              <a:off x="2493352" y="5187150"/>
              <a:ext cx="45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Rectangle 79"/>
            <p:cNvSpPr>
              <a:spLocks noChangeArrowheads="1"/>
            </p:cNvSpPr>
            <p:nvPr/>
          </p:nvSpPr>
          <p:spPr bwMode="auto">
            <a:xfrm rot="18900000">
              <a:off x="2368522" y="5365108"/>
              <a:ext cx="95648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axol+CMP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73"/>
            <p:cNvSpPr>
              <a:spLocks noChangeArrowheads="1"/>
            </p:cNvSpPr>
            <p:nvPr/>
          </p:nvSpPr>
          <p:spPr bwMode="auto">
            <a:xfrm rot="18900000">
              <a:off x="681666" y="5213401"/>
              <a:ext cx="52738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ContP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75"/>
            <p:cNvSpPr>
              <a:spLocks noChangeArrowheads="1"/>
            </p:cNvSpPr>
            <p:nvPr/>
          </p:nvSpPr>
          <p:spPr bwMode="auto">
            <a:xfrm rot="18900000">
              <a:off x="1081447" y="5168062"/>
              <a:ext cx="3991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Rectangle 77"/>
            <p:cNvSpPr>
              <a:spLocks noChangeArrowheads="1"/>
            </p:cNvSpPr>
            <p:nvPr/>
          </p:nvSpPr>
          <p:spPr bwMode="auto">
            <a:xfrm rot="18900000">
              <a:off x="1286581" y="5187150"/>
              <a:ext cx="45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Rectangle 79"/>
            <p:cNvSpPr>
              <a:spLocks noChangeArrowheads="1"/>
            </p:cNvSpPr>
            <p:nvPr/>
          </p:nvSpPr>
          <p:spPr bwMode="auto">
            <a:xfrm rot="18900000">
              <a:off x="1161751" y="5365108"/>
              <a:ext cx="95648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 err="1" smtClean="0">
                  <a:solidFill>
                    <a:srgbClr val="000000"/>
                  </a:solidFill>
                </a:rPr>
                <a:t>T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axol+CMP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9" name="Straight Connector 118"/>
            <p:cNvCxnSpPr/>
            <p:nvPr/>
          </p:nvCxnSpPr>
          <p:spPr>
            <a:xfrm>
              <a:off x="1127500" y="6049092"/>
              <a:ext cx="7559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2311640" y="6049092"/>
              <a:ext cx="7559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3495780" y="6049092"/>
              <a:ext cx="75592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2122471" y="6106180"/>
              <a:ext cx="990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shCLDN4</a:t>
              </a:r>
            </a:p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360485" y="6106180"/>
              <a:ext cx="990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shCLDN4</a:t>
              </a:r>
            </a:p>
            <a:p>
              <a:pPr algn="ctr"/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072812" y="6106180"/>
              <a:ext cx="870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shCTRL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>
              <a:off x="1686716" y="3077327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TextBox 125"/>
            <p:cNvSpPr txBox="1"/>
            <p:nvPr/>
          </p:nvSpPr>
          <p:spPr>
            <a:xfrm>
              <a:off x="1600359" y="2828563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7" name="Straight Connector 126"/>
            <p:cNvCxnSpPr/>
            <p:nvPr/>
          </p:nvCxnSpPr>
          <p:spPr>
            <a:xfrm>
              <a:off x="1137847" y="4526049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1051490" y="427728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2877436" y="3123493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2827442" y="287472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1" name="Straight Connector 130"/>
            <p:cNvCxnSpPr/>
            <p:nvPr/>
          </p:nvCxnSpPr>
          <p:spPr>
            <a:xfrm>
              <a:off x="2351827" y="4853093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2301833" y="460432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3" name="Straight Connector 132"/>
            <p:cNvCxnSpPr/>
            <p:nvPr/>
          </p:nvCxnSpPr>
          <p:spPr>
            <a:xfrm>
              <a:off x="4048916" y="3601564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3962559" y="3352800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>
              <a:off x="3552028" y="4614946"/>
              <a:ext cx="28125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/>
            <p:nvPr/>
          </p:nvSpPr>
          <p:spPr>
            <a:xfrm>
              <a:off x="3532495" y="4366182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7" name="TextBox 173"/>
          <p:cNvSpPr txBox="1"/>
          <p:nvPr/>
        </p:nvSpPr>
        <p:spPr>
          <a:xfrm>
            <a:off x="7322668" y="8813"/>
            <a:ext cx="1821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0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43</Words>
  <Application>Microsoft Office PowerPoint</Application>
  <PresentationFormat>On-screen Show (4:3)</PresentationFormat>
  <Paragraphs>36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Heidi</dc:creator>
  <cp:lastModifiedBy>Heidi</cp:lastModifiedBy>
  <cp:revision>258</cp:revision>
  <dcterms:created xsi:type="dcterms:W3CDTF">2017-01-15T01:56:36Z</dcterms:created>
  <dcterms:modified xsi:type="dcterms:W3CDTF">2018-12-10T15:50:37Z</dcterms:modified>
</cp:coreProperties>
</file>