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009" autoAdjust="0"/>
  </p:normalViewPr>
  <p:slideViewPr>
    <p:cSldViewPr>
      <p:cViewPr varScale="1">
        <p:scale>
          <a:sx n="64" d="100"/>
          <a:sy n="64" d="100"/>
        </p:scale>
        <p:origin x="-114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693A7-7034-4136-BCBC-63C58EC1C02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E729D-46AD-4367-A93B-D2A7538CA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5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0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6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0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2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5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5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8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52400" y="569115"/>
            <a:ext cx="3984625" cy="6266719"/>
            <a:chOff x="152400" y="569115"/>
            <a:chExt cx="3984625" cy="6266719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095093"/>
              <a:ext cx="3984625" cy="3740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27025" y="274320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asted-image.ti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flipH="1">
              <a:off x="1220589" y="1143000"/>
              <a:ext cx="1121542" cy="9505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pasted-image.ti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flipH="1">
              <a:off x="1222425" y="2173838"/>
              <a:ext cx="1117870" cy="1463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 rot="19410466">
              <a:off x="1245513" y="660634"/>
              <a:ext cx="1184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OVCAR4 GFP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9410466">
              <a:off x="1729909" y="569115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OVCAR4 cld4GFP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3717" y="1143000"/>
              <a:ext cx="1121542" cy="9342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24753" y="2186924"/>
              <a:ext cx="1124251" cy="1332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66966" y="1090150"/>
              <a:ext cx="1242148" cy="26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Claudin-4-GFP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66966" y="1828800"/>
              <a:ext cx="869587" cy="26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Claudin-4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66966" y="2133600"/>
              <a:ext cx="612841" cy="26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GPDH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089025" y="5235635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118692" y="495863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854432" y="4397435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884099" y="412043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375025" y="3607634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466408" y="3330635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611410" y="4990902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613025" y="4713903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897295" y="3214966"/>
              <a:ext cx="155393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475327" y="294963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47598" y="59049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173"/>
          <p:cNvSpPr txBox="1"/>
          <p:nvPr/>
        </p:nvSpPr>
        <p:spPr>
          <a:xfrm>
            <a:off x="7322668" y="0"/>
            <a:ext cx="182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0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Heidi</dc:creator>
  <cp:lastModifiedBy>Heidi</cp:lastModifiedBy>
  <cp:revision>258</cp:revision>
  <dcterms:created xsi:type="dcterms:W3CDTF">2017-01-15T01:56:36Z</dcterms:created>
  <dcterms:modified xsi:type="dcterms:W3CDTF">2018-12-10T15:51:15Z</dcterms:modified>
</cp:coreProperties>
</file>