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18872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39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456" y="150"/>
      </p:cViewPr>
      <p:guideLst>
        <p:guide orient="horz" pos="2160"/>
        <p:guide pos="37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5900" y="1122363"/>
            <a:ext cx="8915400" cy="2387600"/>
          </a:xfrm>
        </p:spPr>
        <p:txBody>
          <a:bodyPr anchor="b"/>
          <a:lstStyle>
            <a:lvl1pPr algn="ctr">
              <a:defRPr sz="58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602038"/>
            <a:ext cx="8915400" cy="1655762"/>
          </a:xfrm>
        </p:spPr>
        <p:txBody>
          <a:bodyPr/>
          <a:lstStyle>
            <a:lvl1pPr marL="0" indent="0" algn="ctr">
              <a:buNone/>
              <a:defRPr sz="2340"/>
            </a:lvl1pPr>
            <a:lvl2pPr marL="445770" indent="0" algn="ctr">
              <a:buNone/>
              <a:defRPr sz="1950"/>
            </a:lvl2pPr>
            <a:lvl3pPr marL="891540" indent="0" algn="ctr">
              <a:buNone/>
              <a:defRPr sz="1755"/>
            </a:lvl3pPr>
            <a:lvl4pPr marL="1337310" indent="0" algn="ctr">
              <a:buNone/>
              <a:defRPr sz="1560"/>
            </a:lvl4pPr>
            <a:lvl5pPr marL="1783080" indent="0" algn="ctr">
              <a:buNone/>
              <a:defRPr sz="1560"/>
            </a:lvl5pPr>
            <a:lvl6pPr marL="2228850" indent="0" algn="ctr">
              <a:buNone/>
              <a:defRPr sz="1560"/>
            </a:lvl6pPr>
            <a:lvl7pPr marL="2674620" indent="0" algn="ctr">
              <a:buNone/>
              <a:defRPr sz="1560"/>
            </a:lvl7pPr>
            <a:lvl8pPr marL="3120390" indent="0" algn="ctr">
              <a:buNone/>
              <a:defRPr sz="1560"/>
            </a:lvl8pPr>
            <a:lvl9pPr marL="3566160" indent="0" algn="ctr">
              <a:buNone/>
              <a:defRPr sz="15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2274C0-3DB0-40B6-B56F-F78CE931478D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EBA818-7F44-4981-A725-D429497BE1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81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7C42A3-008B-45B7-A3D4-41B284007038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4E847E-8BF0-42CE-95E8-8FE29E055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90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6777" y="365125"/>
            <a:ext cx="2563178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7245" y="365125"/>
            <a:ext cx="7540943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4EC744-637A-40F7-868D-23049EA95F16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14937D-BB22-4C1D-82F2-A16965194E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7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D01BE8-8FEF-46F5-A437-C80296CF148A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81AD0-8C45-4A59-8012-C153A80606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6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054" y="1709739"/>
            <a:ext cx="10252710" cy="2852737"/>
          </a:xfrm>
        </p:spPr>
        <p:txBody>
          <a:bodyPr anchor="b"/>
          <a:lstStyle>
            <a:lvl1pPr>
              <a:defRPr sz="58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054" y="4589464"/>
            <a:ext cx="10252710" cy="1500187"/>
          </a:xfrm>
        </p:spPr>
        <p:txBody>
          <a:bodyPr/>
          <a:lstStyle>
            <a:lvl1pPr marL="0" indent="0">
              <a:buNone/>
              <a:defRPr sz="2340">
                <a:solidFill>
                  <a:schemeClr val="tx1">
                    <a:tint val="75000"/>
                  </a:schemeClr>
                </a:solidFill>
              </a:defRPr>
            </a:lvl1pPr>
            <a:lvl2pPr marL="44577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2pPr>
            <a:lvl3pPr marL="891540" indent="0">
              <a:buNone/>
              <a:defRPr sz="1755">
                <a:solidFill>
                  <a:schemeClr val="tx1">
                    <a:tint val="75000"/>
                  </a:schemeClr>
                </a:solidFill>
              </a:defRPr>
            </a:lvl3pPr>
            <a:lvl4pPr marL="133731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4pPr>
            <a:lvl5pPr marL="178308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5pPr>
            <a:lvl6pPr marL="222885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6pPr>
            <a:lvl7pPr marL="267462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7pPr>
            <a:lvl8pPr marL="312039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8pPr>
            <a:lvl9pPr marL="356616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1542A9-F42C-4F47-AF1B-8D870737FA7B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B6252D-CBEA-4BB2-9173-BA7A30EBF6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245" y="1825625"/>
            <a:ext cx="50520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7895" y="1825625"/>
            <a:ext cx="50520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CECC4-004E-4615-B409-BD9916D27502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18F31E-A0AA-4399-A9DE-A83F20DA2B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1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3" y="365126"/>
            <a:ext cx="1025271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794" y="1681163"/>
            <a:ext cx="5028842" cy="823912"/>
          </a:xfrm>
        </p:spPr>
        <p:txBody>
          <a:bodyPr anchor="b"/>
          <a:lstStyle>
            <a:lvl1pPr marL="0" indent="0">
              <a:buNone/>
              <a:defRPr sz="2340" b="1"/>
            </a:lvl1pPr>
            <a:lvl2pPr marL="445770" indent="0">
              <a:buNone/>
              <a:defRPr sz="1950" b="1"/>
            </a:lvl2pPr>
            <a:lvl3pPr marL="891540" indent="0">
              <a:buNone/>
              <a:defRPr sz="1755" b="1"/>
            </a:lvl3pPr>
            <a:lvl4pPr marL="1337310" indent="0">
              <a:buNone/>
              <a:defRPr sz="1560" b="1"/>
            </a:lvl4pPr>
            <a:lvl5pPr marL="1783080" indent="0">
              <a:buNone/>
              <a:defRPr sz="1560" b="1"/>
            </a:lvl5pPr>
            <a:lvl6pPr marL="2228850" indent="0">
              <a:buNone/>
              <a:defRPr sz="1560" b="1"/>
            </a:lvl6pPr>
            <a:lvl7pPr marL="2674620" indent="0">
              <a:buNone/>
              <a:defRPr sz="1560" b="1"/>
            </a:lvl7pPr>
            <a:lvl8pPr marL="3120390" indent="0">
              <a:buNone/>
              <a:defRPr sz="1560" b="1"/>
            </a:lvl8pPr>
            <a:lvl9pPr marL="3566160" indent="0">
              <a:buNone/>
              <a:defRPr sz="15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794" y="2505075"/>
            <a:ext cx="502884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7895" y="1681163"/>
            <a:ext cx="5053608" cy="823912"/>
          </a:xfrm>
        </p:spPr>
        <p:txBody>
          <a:bodyPr anchor="b"/>
          <a:lstStyle>
            <a:lvl1pPr marL="0" indent="0">
              <a:buNone/>
              <a:defRPr sz="2340" b="1"/>
            </a:lvl1pPr>
            <a:lvl2pPr marL="445770" indent="0">
              <a:buNone/>
              <a:defRPr sz="1950" b="1"/>
            </a:lvl2pPr>
            <a:lvl3pPr marL="891540" indent="0">
              <a:buNone/>
              <a:defRPr sz="1755" b="1"/>
            </a:lvl3pPr>
            <a:lvl4pPr marL="1337310" indent="0">
              <a:buNone/>
              <a:defRPr sz="1560" b="1"/>
            </a:lvl4pPr>
            <a:lvl5pPr marL="1783080" indent="0">
              <a:buNone/>
              <a:defRPr sz="1560" b="1"/>
            </a:lvl5pPr>
            <a:lvl6pPr marL="2228850" indent="0">
              <a:buNone/>
              <a:defRPr sz="1560" b="1"/>
            </a:lvl6pPr>
            <a:lvl7pPr marL="2674620" indent="0">
              <a:buNone/>
              <a:defRPr sz="1560" b="1"/>
            </a:lvl7pPr>
            <a:lvl8pPr marL="3120390" indent="0">
              <a:buNone/>
              <a:defRPr sz="1560" b="1"/>
            </a:lvl8pPr>
            <a:lvl9pPr marL="3566160" indent="0">
              <a:buNone/>
              <a:defRPr sz="15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7895" y="2505075"/>
            <a:ext cx="505360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610125-E032-412C-8465-F1399806FC59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516485-F21E-40FD-A100-433B03B0FD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70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03DD6D-1BAE-45D3-A819-467D50049BC0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F787E-5388-4FC9-9891-22018C7C21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0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E22A67-D923-4300-A9AA-C75508A699FE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0070B0-7816-42AD-9A69-76EA7C238D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8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457200"/>
            <a:ext cx="3833931" cy="1600200"/>
          </a:xfrm>
        </p:spPr>
        <p:txBody>
          <a:bodyPr anchor="b"/>
          <a:lstStyle>
            <a:lvl1pPr>
              <a:defRPr sz="31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3608" y="987426"/>
            <a:ext cx="6017895" cy="4873625"/>
          </a:xfrm>
        </p:spPr>
        <p:txBody>
          <a:bodyPr/>
          <a:lstStyle>
            <a:lvl1pPr>
              <a:defRPr sz="3120"/>
            </a:lvl1pPr>
            <a:lvl2pPr>
              <a:defRPr sz="2730"/>
            </a:lvl2pPr>
            <a:lvl3pPr>
              <a:defRPr sz="2340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057400"/>
            <a:ext cx="3833931" cy="3811588"/>
          </a:xfrm>
        </p:spPr>
        <p:txBody>
          <a:bodyPr/>
          <a:lstStyle>
            <a:lvl1pPr marL="0" indent="0">
              <a:buNone/>
              <a:defRPr sz="1560"/>
            </a:lvl1pPr>
            <a:lvl2pPr marL="445770" indent="0">
              <a:buNone/>
              <a:defRPr sz="1365"/>
            </a:lvl2pPr>
            <a:lvl3pPr marL="891540" indent="0">
              <a:buNone/>
              <a:defRPr sz="1170"/>
            </a:lvl3pPr>
            <a:lvl4pPr marL="1337310" indent="0">
              <a:buNone/>
              <a:defRPr sz="975"/>
            </a:lvl4pPr>
            <a:lvl5pPr marL="1783080" indent="0">
              <a:buNone/>
              <a:defRPr sz="975"/>
            </a:lvl5pPr>
            <a:lvl6pPr marL="2228850" indent="0">
              <a:buNone/>
              <a:defRPr sz="975"/>
            </a:lvl6pPr>
            <a:lvl7pPr marL="2674620" indent="0">
              <a:buNone/>
              <a:defRPr sz="975"/>
            </a:lvl7pPr>
            <a:lvl8pPr marL="3120390" indent="0">
              <a:buNone/>
              <a:defRPr sz="975"/>
            </a:lvl8pPr>
            <a:lvl9pPr marL="3566160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7A704A-6D8E-4E68-9559-25E7FF93466E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BB56-7B16-4E43-8803-B1B10A7A86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1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457200"/>
            <a:ext cx="3833931" cy="1600200"/>
          </a:xfrm>
        </p:spPr>
        <p:txBody>
          <a:bodyPr anchor="b"/>
          <a:lstStyle>
            <a:lvl1pPr>
              <a:defRPr sz="31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3608" y="987426"/>
            <a:ext cx="6017895" cy="4873625"/>
          </a:xfrm>
        </p:spPr>
        <p:txBody>
          <a:bodyPr anchor="t"/>
          <a:lstStyle>
            <a:lvl1pPr marL="0" indent="0">
              <a:buNone/>
              <a:defRPr sz="3120"/>
            </a:lvl1pPr>
            <a:lvl2pPr marL="445770" indent="0">
              <a:buNone/>
              <a:defRPr sz="2730"/>
            </a:lvl2pPr>
            <a:lvl3pPr marL="891540" indent="0">
              <a:buNone/>
              <a:defRPr sz="2340"/>
            </a:lvl3pPr>
            <a:lvl4pPr marL="1337310" indent="0">
              <a:buNone/>
              <a:defRPr sz="1950"/>
            </a:lvl4pPr>
            <a:lvl5pPr marL="1783080" indent="0">
              <a:buNone/>
              <a:defRPr sz="1950"/>
            </a:lvl5pPr>
            <a:lvl6pPr marL="2228850" indent="0">
              <a:buNone/>
              <a:defRPr sz="1950"/>
            </a:lvl6pPr>
            <a:lvl7pPr marL="2674620" indent="0">
              <a:buNone/>
              <a:defRPr sz="1950"/>
            </a:lvl7pPr>
            <a:lvl8pPr marL="3120390" indent="0">
              <a:buNone/>
              <a:defRPr sz="1950"/>
            </a:lvl8pPr>
            <a:lvl9pPr marL="3566160" indent="0">
              <a:buNone/>
              <a:defRPr sz="195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057400"/>
            <a:ext cx="3833931" cy="3811588"/>
          </a:xfrm>
        </p:spPr>
        <p:txBody>
          <a:bodyPr/>
          <a:lstStyle>
            <a:lvl1pPr marL="0" indent="0">
              <a:buNone/>
              <a:defRPr sz="1560"/>
            </a:lvl1pPr>
            <a:lvl2pPr marL="445770" indent="0">
              <a:buNone/>
              <a:defRPr sz="1365"/>
            </a:lvl2pPr>
            <a:lvl3pPr marL="891540" indent="0">
              <a:buNone/>
              <a:defRPr sz="1170"/>
            </a:lvl3pPr>
            <a:lvl4pPr marL="1337310" indent="0">
              <a:buNone/>
              <a:defRPr sz="975"/>
            </a:lvl4pPr>
            <a:lvl5pPr marL="1783080" indent="0">
              <a:buNone/>
              <a:defRPr sz="975"/>
            </a:lvl5pPr>
            <a:lvl6pPr marL="2228850" indent="0">
              <a:buNone/>
              <a:defRPr sz="975"/>
            </a:lvl6pPr>
            <a:lvl7pPr marL="2674620" indent="0">
              <a:buNone/>
              <a:defRPr sz="975"/>
            </a:lvl7pPr>
            <a:lvl8pPr marL="3120390" indent="0">
              <a:buNone/>
              <a:defRPr sz="975"/>
            </a:lvl8pPr>
            <a:lvl9pPr marL="3566160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42C8C4-F984-4920-B3D4-A52740D882FD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31A5F-287A-47E4-BC3B-C4EC731510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27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7245" y="365126"/>
            <a:ext cx="102527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7245" y="1825625"/>
            <a:ext cx="102527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7245" y="6356351"/>
            <a:ext cx="2674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90AB626-F62B-4BF2-B9D0-35F67D501517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7635" y="6356351"/>
            <a:ext cx="4011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5335" y="6356351"/>
            <a:ext cx="2674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DCDA12-FD32-4142-AFB8-52F269A82F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9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91540" rtl="0" eaLnBrk="1" latinLnBrk="0" hangingPunct="1">
        <a:lnSpc>
          <a:spcPct val="90000"/>
        </a:lnSpc>
        <a:spcBef>
          <a:spcPct val="0"/>
        </a:spcBef>
        <a:buNone/>
        <a:defRPr sz="42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2885" indent="-222885" algn="l" defTabSz="89154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2pPr>
      <a:lvl3pPr marL="111442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56019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4pPr>
      <a:lvl5pPr marL="200596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5pPr>
      <a:lvl6pPr marL="245173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6pPr>
      <a:lvl7pPr marL="289750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7pPr>
      <a:lvl8pPr marL="334327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8pPr>
      <a:lvl9pPr marL="378904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1pPr>
      <a:lvl2pPr marL="44577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2pPr>
      <a:lvl3pPr marL="89154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3pPr>
      <a:lvl4pPr marL="133731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4pPr>
      <a:lvl5pPr marL="178308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5pPr>
      <a:lvl6pPr marL="222885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7pPr>
      <a:lvl8pPr marL="312039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8pPr>
      <a:lvl9pPr marL="356616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4"/>
          <p:cNvSpPr txBox="1">
            <a:spLocks noChangeArrowheads="1"/>
          </p:cNvSpPr>
          <p:nvPr/>
        </p:nvSpPr>
        <p:spPr bwMode="auto">
          <a:xfrm>
            <a:off x="4768" y="1"/>
            <a:ext cx="77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</a:p>
        </p:txBody>
      </p:sp>
      <p:sp>
        <p:nvSpPr>
          <p:cNvPr id="4099" name="TextBox 8"/>
          <p:cNvSpPr txBox="1">
            <a:spLocks noChangeArrowheads="1"/>
          </p:cNvSpPr>
          <p:nvPr/>
        </p:nvSpPr>
        <p:spPr bwMode="auto">
          <a:xfrm>
            <a:off x="8059178" y="1588"/>
            <a:ext cx="774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857256" y="150814"/>
            <a:ext cx="1979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Matched Normal</a:t>
            </a:r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4901235" y="168275"/>
            <a:ext cx="1979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Matched Normal</a:t>
            </a:r>
          </a:p>
        </p:txBody>
      </p:sp>
      <p:sp>
        <p:nvSpPr>
          <p:cNvPr id="4103" name="TextBox 4"/>
          <p:cNvSpPr txBox="1">
            <a:spLocks noChangeArrowheads="1"/>
          </p:cNvSpPr>
          <p:nvPr/>
        </p:nvSpPr>
        <p:spPr bwMode="auto">
          <a:xfrm>
            <a:off x="4130681" y="6351"/>
            <a:ext cx="77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</a:p>
        </p:txBody>
      </p:sp>
      <p:sp>
        <p:nvSpPr>
          <p:cNvPr id="4105" name="TextBox 1"/>
          <p:cNvSpPr txBox="1">
            <a:spLocks noChangeArrowheads="1"/>
          </p:cNvSpPr>
          <p:nvPr/>
        </p:nvSpPr>
        <p:spPr bwMode="auto">
          <a:xfrm>
            <a:off x="2771782" y="150814"/>
            <a:ext cx="1025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p=0.352</a:t>
            </a:r>
          </a:p>
        </p:txBody>
      </p:sp>
      <p:sp>
        <p:nvSpPr>
          <p:cNvPr id="4106" name="TextBox 14"/>
          <p:cNvSpPr txBox="1">
            <a:spLocks noChangeArrowheads="1"/>
          </p:cNvSpPr>
          <p:nvPr/>
        </p:nvSpPr>
        <p:spPr bwMode="auto">
          <a:xfrm>
            <a:off x="6814173" y="168275"/>
            <a:ext cx="1025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p=0.509</a:t>
            </a:r>
          </a:p>
        </p:txBody>
      </p:sp>
      <p:sp>
        <p:nvSpPr>
          <p:cNvPr id="4115" name="TextBox 5"/>
          <p:cNvSpPr txBox="1">
            <a:spLocks noChangeArrowheads="1"/>
          </p:cNvSpPr>
          <p:nvPr/>
        </p:nvSpPr>
        <p:spPr bwMode="auto">
          <a:xfrm>
            <a:off x="8711641" y="176213"/>
            <a:ext cx="1979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Matched Normal</a:t>
            </a:r>
          </a:p>
        </p:txBody>
      </p:sp>
      <p:sp>
        <p:nvSpPr>
          <p:cNvPr id="4116" name="TextBox 14"/>
          <p:cNvSpPr txBox="1">
            <a:spLocks noChangeArrowheads="1"/>
          </p:cNvSpPr>
          <p:nvPr/>
        </p:nvSpPr>
        <p:spPr bwMode="auto">
          <a:xfrm>
            <a:off x="10592829" y="176213"/>
            <a:ext cx="1023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p=0.619</a:t>
            </a:r>
          </a:p>
        </p:txBody>
      </p:sp>
      <p:sp>
        <p:nvSpPr>
          <p:cNvPr id="4101" name="TextBox 15"/>
          <p:cNvSpPr txBox="1">
            <a:spLocks noChangeArrowheads="1"/>
          </p:cNvSpPr>
          <p:nvPr/>
        </p:nvSpPr>
        <p:spPr bwMode="auto">
          <a:xfrm>
            <a:off x="887418" y="3524250"/>
            <a:ext cx="1809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Primary Tumor</a:t>
            </a:r>
          </a:p>
        </p:txBody>
      </p:sp>
      <p:sp>
        <p:nvSpPr>
          <p:cNvPr id="4104" name="TextBox 15"/>
          <p:cNvSpPr txBox="1">
            <a:spLocks noChangeArrowheads="1"/>
          </p:cNvSpPr>
          <p:nvPr/>
        </p:nvSpPr>
        <p:spPr bwMode="auto">
          <a:xfrm>
            <a:off x="5118722" y="3524250"/>
            <a:ext cx="1809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Primary Tumor</a:t>
            </a:r>
          </a:p>
        </p:txBody>
      </p:sp>
      <p:sp>
        <p:nvSpPr>
          <p:cNvPr id="4107" name="TextBox 15"/>
          <p:cNvSpPr txBox="1">
            <a:spLocks noChangeArrowheads="1"/>
          </p:cNvSpPr>
          <p:nvPr/>
        </p:nvSpPr>
        <p:spPr bwMode="auto">
          <a:xfrm>
            <a:off x="2835282" y="3524250"/>
            <a:ext cx="1025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p=0.642</a:t>
            </a:r>
          </a:p>
        </p:txBody>
      </p:sp>
      <p:sp>
        <p:nvSpPr>
          <p:cNvPr id="4108" name="TextBox 16"/>
          <p:cNvSpPr txBox="1">
            <a:spLocks noChangeArrowheads="1"/>
          </p:cNvSpPr>
          <p:nvPr/>
        </p:nvSpPr>
        <p:spPr bwMode="auto">
          <a:xfrm>
            <a:off x="6896723" y="3524250"/>
            <a:ext cx="1023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p=0.671</a:t>
            </a:r>
          </a:p>
        </p:txBody>
      </p:sp>
      <p:sp>
        <p:nvSpPr>
          <p:cNvPr id="4117" name="TextBox 15"/>
          <p:cNvSpPr txBox="1">
            <a:spLocks noChangeArrowheads="1"/>
          </p:cNvSpPr>
          <p:nvPr/>
        </p:nvSpPr>
        <p:spPr bwMode="auto">
          <a:xfrm>
            <a:off x="8600516" y="3524250"/>
            <a:ext cx="1808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Primary Tumor</a:t>
            </a:r>
          </a:p>
        </p:txBody>
      </p:sp>
      <p:sp>
        <p:nvSpPr>
          <p:cNvPr id="4118" name="TextBox 15"/>
          <p:cNvSpPr txBox="1">
            <a:spLocks noChangeArrowheads="1"/>
          </p:cNvSpPr>
          <p:nvPr/>
        </p:nvSpPr>
        <p:spPr bwMode="auto">
          <a:xfrm>
            <a:off x="10372165" y="3524250"/>
            <a:ext cx="1023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p=0.188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32" y="441545"/>
            <a:ext cx="3305174" cy="29819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884" y="522746"/>
            <a:ext cx="3161272" cy="28923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641" y="3823332"/>
            <a:ext cx="3328306" cy="30299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0525" y="3979597"/>
            <a:ext cx="3105512" cy="28341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8379" y="521344"/>
            <a:ext cx="3343276" cy="28993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9338" y="3940805"/>
            <a:ext cx="3307224" cy="29024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24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Penn State Hershey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 Y Lee</dc:creator>
  <cp:lastModifiedBy>Sang Y Lee</cp:lastModifiedBy>
  <cp:revision>32</cp:revision>
  <cp:lastPrinted>2019-06-03T14:50:23Z</cp:lastPrinted>
  <dcterms:created xsi:type="dcterms:W3CDTF">2018-03-07T16:22:59Z</dcterms:created>
  <dcterms:modified xsi:type="dcterms:W3CDTF">2019-12-11T15:28:23Z</dcterms:modified>
</cp:coreProperties>
</file>