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18872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39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456" y="150"/>
      </p:cViewPr>
      <p:guideLst>
        <p:guide orient="horz" pos="2160"/>
        <p:guide pos="37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85900" y="1122363"/>
            <a:ext cx="8915400" cy="2387600"/>
          </a:xfrm>
        </p:spPr>
        <p:txBody>
          <a:bodyPr anchor="b"/>
          <a:lstStyle>
            <a:lvl1pPr algn="ctr">
              <a:defRPr sz="58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602038"/>
            <a:ext cx="8915400" cy="1655762"/>
          </a:xfrm>
        </p:spPr>
        <p:txBody>
          <a:bodyPr/>
          <a:lstStyle>
            <a:lvl1pPr marL="0" indent="0" algn="ctr">
              <a:buNone/>
              <a:defRPr sz="2340"/>
            </a:lvl1pPr>
            <a:lvl2pPr marL="445770" indent="0" algn="ctr">
              <a:buNone/>
              <a:defRPr sz="1950"/>
            </a:lvl2pPr>
            <a:lvl3pPr marL="891540" indent="0" algn="ctr">
              <a:buNone/>
              <a:defRPr sz="1755"/>
            </a:lvl3pPr>
            <a:lvl4pPr marL="1337310" indent="0" algn="ctr">
              <a:buNone/>
              <a:defRPr sz="1560"/>
            </a:lvl4pPr>
            <a:lvl5pPr marL="1783080" indent="0" algn="ctr">
              <a:buNone/>
              <a:defRPr sz="1560"/>
            </a:lvl5pPr>
            <a:lvl6pPr marL="2228850" indent="0" algn="ctr">
              <a:buNone/>
              <a:defRPr sz="1560"/>
            </a:lvl6pPr>
            <a:lvl7pPr marL="2674620" indent="0" algn="ctr">
              <a:buNone/>
              <a:defRPr sz="1560"/>
            </a:lvl7pPr>
            <a:lvl8pPr marL="3120390" indent="0" algn="ctr">
              <a:buNone/>
              <a:defRPr sz="1560"/>
            </a:lvl8pPr>
            <a:lvl9pPr marL="3566160" indent="0" algn="ctr">
              <a:buNone/>
              <a:defRPr sz="15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2274C0-3DB0-40B6-B56F-F78CE931478D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EBA818-7F44-4981-A725-D429497BE1C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8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7C42A3-008B-45B7-A3D4-41B284007038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4E847E-8BF0-42CE-95E8-8FE29E055D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9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7" y="365125"/>
            <a:ext cx="2563178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365125"/>
            <a:ext cx="7540943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4EC744-637A-40F7-868D-23049EA95F16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14937D-BB22-4C1D-82F2-A16965194E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7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D01BE8-8FEF-46F5-A437-C80296CF148A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181AD0-8C45-4A59-8012-C153A80606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6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1709739"/>
            <a:ext cx="10252710" cy="2852737"/>
          </a:xfrm>
        </p:spPr>
        <p:txBody>
          <a:bodyPr anchor="b"/>
          <a:lstStyle>
            <a:lvl1pPr>
              <a:defRPr sz="58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4589464"/>
            <a:ext cx="10252710" cy="1500187"/>
          </a:xfrm>
        </p:spPr>
        <p:txBody>
          <a:bodyPr/>
          <a:lstStyle>
            <a:lvl1pPr marL="0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1pPr>
            <a:lvl2pPr marL="44577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2pPr>
            <a:lvl3pPr marL="891540" indent="0">
              <a:buNone/>
              <a:defRPr sz="1755">
                <a:solidFill>
                  <a:schemeClr val="tx1">
                    <a:tint val="75000"/>
                  </a:schemeClr>
                </a:solidFill>
              </a:defRPr>
            </a:lvl3pPr>
            <a:lvl4pPr marL="133731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4pPr>
            <a:lvl5pPr marL="178308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5pPr>
            <a:lvl6pPr marL="222885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6pPr>
            <a:lvl7pPr marL="267462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7pPr>
            <a:lvl8pPr marL="312039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8pPr>
            <a:lvl9pPr marL="3566160" indent="0">
              <a:buNone/>
              <a:defRPr sz="15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1542A9-F42C-4F47-AF1B-8D870737FA7B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B6252D-CBEA-4BB2-9173-BA7A30EBF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027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1825625"/>
            <a:ext cx="50520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1825625"/>
            <a:ext cx="50520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4CECC4-004E-4615-B409-BD9916D27502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8F31E-A0AA-4399-A9DE-A83F20DA2BA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190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365126"/>
            <a:ext cx="1025271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4" y="1681163"/>
            <a:ext cx="5028842" cy="823912"/>
          </a:xfrm>
        </p:spPr>
        <p:txBody>
          <a:bodyPr anchor="b"/>
          <a:lstStyle>
            <a:lvl1pPr marL="0" indent="0">
              <a:buNone/>
              <a:defRPr sz="2340" b="1"/>
            </a:lvl1pPr>
            <a:lvl2pPr marL="445770" indent="0">
              <a:buNone/>
              <a:defRPr sz="1950" b="1"/>
            </a:lvl2pPr>
            <a:lvl3pPr marL="891540" indent="0">
              <a:buNone/>
              <a:defRPr sz="1755" b="1"/>
            </a:lvl3pPr>
            <a:lvl4pPr marL="1337310" indent="0">
              <a:buNone/>
              <a:defRPr sz="1560" b="1"/>
            </a:lvl4pPr>
            <a:lvl5pPr marL="1783080" indent="0">
              <a:buNone/>
              <a:defRPr sz="1560" b="1"/>
            </a:lvl5pPr>
            <a:lvl6pPr marL="2228850" indent="0">
              <a:buNone/>
              <a:defRPr sz="1560" b="1"/>
            </a:lvl6pPr>
            <a:lvl7pPr marL="2674620" indent="0">
              <a:buNone/>
              <a:defRPr sz="1560" b="1"/>
            </a:lvl7pPr>
            <a:lvl8pPr marL="3120390" indent="0">
              <a:buNone/>
              <a:defRPr sz="1560" b="1"/>
            </a:lvl8pPr>
            <a:lvl9pPr marL="3566160" indent="0">
              <a:buNone/>
              <a:defRPr sz="15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4" y="2505075"/>
            <a:ext cx="502884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5" y="1681163"/>
            <a:ext cx="5053608" cy="823912"/>
          </a:xfrm>
        </p:spPr>
        <p:txBody>
          <a:bodyPr anchor="b"/>
          <a:lstStyle>
            <a:lvl1pPr marL="0" indent="0">
              <a:buNone/>
              <a:defRPr sz="2340" b="1"/>
            </a:lvl1pPr>
            <a:lvl2pPr marL="445770" indent="0">
              <a:buNone/>
              <a:defRPr sz="1950" b="1"/>
            </a:lvl2pPr>
            <a:lvl3pPr marL="891540" indent="0">
              <a:buNone/>
              <a:defRPr sz="1755" b="1"/>
            </a:lvl3pPr>
            <a:lvl4pPr marL="1337310" indent="0">
              <a:buNone/>
              <a:defRPr sz="1560" b="1"/>
            </a:lvl4pPr>
            <a:lvl5pPr marL="1783080" indent="0">
              <a:buNone/>
              <a:defRPr sz="1560" b="1"/>
            </a:lvl5pPr>
            <a:lvl6pPr marL="2228850" indent="0">
              <a:buNone/>
              <a:defRPr sz="1560" b="1"/>
            </a:lvl6pPr>
            <a:lvl7pPr marL="2674620" indent="0">
              <a:buNone/>
              <a:defRPr sz="1560" b="1"/>
            </a:lvl7pPr>
            <a:lvl8pPr marL="3120390" indent="0">
              <a:buNone/>
              <a:defRPr sz="1560" b="1"/>
            </a:lvl8pPr>
            <a:lvl9pPr marL="3566160" indent="0">
              <a:buNone/>
              <a:defRPr sz="15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5" y="2505075"/>
            <a:ext cx="50536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610125-E032-412C-8465-F1399806FC59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516485-F21E-40FD-A100-433B03B0FD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70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03DD6D-1BAE-45D3-A819-467D50049BC0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DF787E-5388-4FC9-9891-22018C7C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0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E22A67-D923-4300-A9AA-C75508A699FE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0070B0-7816-42AD-9A69-76EA7C238D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389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57200"/>
            <a:ext cx="3833931" cy="1600200"/>
          </a:xfrm>
        </p:spPr>
        <p:txBody>
          <a:bodyPr anchor="b"/>
          <a:lstStyle>
            <a:lvl1pPr>
              <a:defRPr sz="3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987426"/>
            <a:ext cx="6017895" cy="4873625"/>
          </a:xfrm>
        </p:spPr>
        <p:txBody>
          <a:bodyPr/>
          <a:lstStyle>
            <a:lvl1pPr>
              <a:defRPr sz="3120"/>
            </a:lvl1pPr>
            <a:lvl2pPr>
              <a:defRPr sz="2730"/>
            </a:lvl2pPr>
            <a:lvl3pPr>
              <a:defRPr sz="2340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057400"/>
            <a:ext cx="3833931" cy="3811588"/>
          </a:xfrm>
        </p:spPr>
        <p:txBody>
          <a:bodyPr/>
          <a:lstStyle>
            <a:lvl1pPr marL="0" indent="0">
              <a:buNone/>
              <a:defRPr sz="1560"/>
            </a:lvl1pPr>
            <a:lvl2pPr marL="445770" indent="0">
              <a:buNone/>
              <a:defRPr sz="1365"/>
            </a:lvl2pPr>
            <a:lvl3pPr marL="891540" indent="0">
              <a:buNone/>
              <a:defRPr sz="1170"/>
            </a:lvl3pPr>
            <a:lvl4pPr marL="1337310" indent="0">
              <a:buNone/>
              <a:defRPr sz="975"/>
            </a:lvl4pPr>
            <a:lvl5pPr marL="1783080" indent="0">
              <a:buNone/>
              <a:defRPr sz="975"/>
            </a:lvl5pPr>
            <a:lvl6pPr marL="2228850" indent="0">
              <a:buNone/>
              <a:defRPr sz="975"/>
            </a:lvl6pPr>
            <a:lvl7pPr marL="2674620" indent="0">
              <a:buNone/>
              <a:defRPr sz="975"/>
            </a:lvl7pPr>
            <a:lvl8pPr marL="3120390" indent="0">
              <a:buNone/>
              <a:defRPr sz="975"/>
            </a:lvl8pPr>
            <a:lvl9pPr marL="3566160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7A704A-6D8E-4E68-9559-25E7FF93466E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BB56-7B16-4E43-8803-B1B10A7A86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1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457200"/>
            <a:ext cx="3833931" cy="1600200"/>
          </a:xfrm>
        </p:spPr>
        <p:txBody>
          <a:bodyPr anchor="b"/>
          <a:lstStyle>
            <a:lvl1pPr>
              <a:defRPr sz="31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987426"/>
            <a:ext cx="6017895" cy="4873625"/>
          </a:xfrm>
        </p:spPr>
        <p:txBody>
          <a:bodyPr anchor="t"/>
          <a:lstStyle>
            <a:lvl1pPr marL="0" indent="0">
              <a:buNone/>
              <a:defRPr sz="3120"/>
            </a:lvl1pPr>
            <a:lvl2pPr marL="445770" indent="0">
              <a:buNone/>
              <a:defRPr sz="2730"/>
            </a:lvl2pPr>
            <a:lvl3pPr marL="891540" indent="0">
              <a:buNone/>
              <a:defRPr sz="2340"/>
            </a:lvl3pPr>
            <a:lvl4pPr marL="1337310" indent="0">
              <a:buNone/>
              <a:defRPr sz="1950"/>
            </a:lvl4pPr>
            <a:lvl5pPr marL="1783080" indent="0">
              <a:buNone/>
              <a:defRPr sz="1950"/>
            </a:lvl5pPr>
            <a:lvl6pPr marL="2228850" indent="0">
              <a:buNone/>
              <a:defRPr sz="1950"/>
            </a:lvl6pPr>
            <a:lvl7pPr marL="2674620" indent="0">
              <a:buNone/>
              <a:defRPr sz="1950"/>
            </a:lvl7pPr>
            <a:lvl8pPr marL="3120390" indent="0">
              <a:buNone/>
              <a:defRPr sz="1950"/>
            </a:lvl8pPr>
            <a:lvl9pPr marL="3566160" indent="0">
              <a:buNone/>
              <a:defRPr sz="195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057400"/>
            <a:ext cx="3833931" cy="3811588"/>
          </a:xfrm>
        </p:spPr>
        <p:txBody>
          <a:bodyPr/>
          <a:lstStyle>
            <a:lvl1pPr marL="0" indent="0">
              <a:buNone/>
              <a:defRPr sz="1560"/>
            </a:lvl1pPr>
            <a:lvl2pPr marL="445770" indent="0">
              <a:buNone/>
              <a:defRPr sz="1365"/>
            </a:lvl2pPr>
            <a:lvl3pPr marL="891540" indent="0">
              <a:buNone/>
              <a:defRPr sz="1170"/>
            </a:lvl3pPr>
            <a:lvl4pPr marL="1337310" indent="0">
              <a:buNone/>
              <a:defRPr sz="975"/>
            </a:lvl4pPr>
            <a:lvl5pPr marL="1783080" indent="0">
              <a:buNone/>
              <a:defRPr sz="975"/>
            </a:lvl5pPr>
            <a:lvl6pPr marL="2228850" indent="0">
              <a:buNone/>
              <a:defRPr sz="975"/>
            </a:lvl6pPr>
            <a:lvl7pPr marL="2674620" indent="0">
              <a:buNone/>
              <a:defRPr sz="975"/>
            </a:lvl7pPr>
            <a:lvl8pPr marL="3120390" indent="0">
              <a:buNone/>
              <a:defRPr sz="975"/>
            </a:lvl8pPr>
            <a:lvl9pPr marL="3566160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42C8C4-F984-4920-B3D4-A52740D882FD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031A5F-287A-47E4-BC3B-C4EC731510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365126"/>
            <a:ext cx="1025271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1825625"/>
            <a:ext cx="1025271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6356351"/>
            <a:ext cx="2674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90AB626-F62B-4BF2-B9D0-35F67D501517}" type="datetimeFigureOut">
              <a:rPr lang="en-US" smtClean="0"/>
              <a:pPr>
                <a:defRPr/>
              </a:pPr>
              <a:t>12/11/2019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6356351"/>
            <a:ext cx="4011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6356351"/>
            <a:ext cx="26746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DCDA12-FD32-4142-AFB8-52F269A82F3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9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91540" rtl="0" eaLnBrk="1" latinLnBrk="0" hangingPunct="1">
        <a:lnSpc>
          <a:spcPct val="90000"/>
        </a:lnSpc>
        <a:spcBef>
          <a:spcPct val="0"/>
        </a:spcBef>
        <a:buNone/>
        <a:defRPr sz="42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885" indent="-222885" algn="l" defTabSz="89154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Char char="•"/>
        <a:defRPr sz="2730" kern="12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2340" kern="1200">
          <a:solidFill>
            <a:schemeClr val="tx1"/>
          </a:solidFill>
          <a:latin typeface="+mn-lt"/>
          <a:ea typeface="+mn-ea"/>
          <a:cs typeface="+mn-cs"/>
        </a:defRPr>
      </a:lvl2pPr>
      <a:lvl3pPr marL="111442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56019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4pPr>
      <a:lvl5pPr marL="200596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5pPr>
      <a:lvl6pPr marL="245173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6pPr>
      <a:lvl7pPr marL="289750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7pPr>
      <a:lvl8pPr marL="334327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8pPr>
      <a:lvl9pPr marL="3789045" indent="-222885" algn="l" defTabSz="891540" rtl="0" eaLnBrk="1" latinLnBrk="0" hangingPunct="1">
        <a:lnSpc>
          <a:spcPct val="90000"/>
        </a:lnSpc>
        <a:spcBef>
          <a:spcPts val="488"/>
        </a:spcBef>
        <a:buFont typeface="Arial" panose="020B0604020202020204" pitchFamily="34" charset="0"/>
        <a:buChar char="•"/>
        <a:defRPr sz="17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1pPr>
      <a:lvl2pPr marL="44577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2pPr>
      <a:lvl3pPr marL="89154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3pPr>
      <a:lvl4pPr marL="133731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4pPr>
      <a:lvl5pPr marL="178308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5pPr>
      <a:lvl6pPr marL="222885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7pPr>
      <a:lvl8pPr marL="312039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8pPr>
      <a:lvl9pPr marL="3566160" algn="l" defTabSz="891540" rtl="0" eaLnBrk="1" latinLnBrk="0" hangingPunct="1">
        <a:defRPr sz="17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4"/>
          <p:cNvSpPr txBox="1">
            <a:spLocks noChangeArrowheads="1"/>
          </p:cNvSpPr>
          <p:nvPr/>
        </p:nvSpPr>
        <p:spPr bwMode="auto">
          <a:xfrm>
            <a:off x="4768" y="1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5123" name="TextBox 8"/>
          <p:cNvSpPr txBox="1">
            <a:spLocks noChangeArrowheads="1"/>
          </p:cNvSpPr>
          <p:nvPr/>
        </p:nvSpPr>
        <p:spPr bwMode="auto">
          <a:xfrm>
            <a:off x="7901454" y="1588"/>
            <a:ext cx="774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754020" y="150814"/>
            <a:ext cx="1979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4724253" y="168275"/>
            <a:ext cx="1979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5127" name="TextBox 4"/>
          <p:cNvSpPr txBox="1">
            <a:spLocks noChangeArrowheads="1"/>
          </p:cNvSpPr>
          <p:nvPr/>
        </p:nvSpPr>
        <p:spPr bwMode="auto">
          <a:xfrm>
            <a:off x="4130681" y="6351"/>
            <a:ext cx="774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3600" b="1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sp>
        <p:nvSpPr>
          <p:cNvPr id="5129" name="TextBox 1"/>
          <p:cNvSpPr txBox="1">
            <a:spLocks noChangeArrowheads="1"/>
          </p:cNvSpPr>
          <p:nvPr/>
        </p:nvSpPr>
        <p:spPr bwMode="auto">
          <a:xfrm>
            <a:off x="2668546" y="150814"/>
            <a:ext cx="1025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p=0.607</a:t>
            </a:r>
          </a:p>
        </p:txBody>
      </p:sp>
      <p:sp>
        <p:nvSpPr>
          <p:cNvPr id="5130" name="TextBox 14"/>
          <p:cNvSpPr txBox="1">
            <a:spLocks noChangeArrowheads="1"/>
          </p:cNvSpPr>
          <p:nvPr/>
        </p:nvSpPr>
        <p:spPr bwMode="auto">
          <a:xfrm>
            <a:off x="6637191" y="168275"/>
            <a:ext cx="1025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p=0.437</a:t>
            </a:r>
          </a:p>
        </p:txBody>
      </p:sp>
      <p:sp>
        <p:nvSpPr>
          <p:cNvPr id="5133" name="TextBox 5"/>
          <p:cNvSpPr txBox="1">
            <a:spLocks noChangeArrowheads="1"/>
          </p:cNvSpPr>
          <p:nvPr/>
        </p:nvSpPr>
        <p:spPr bwMode="auto">
          <a:xfrm>
            <a:off x="8553917" y="176213"/>
            <a:ext cx="19796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Matched Normal</a:t>
            </a:r>
          </a:p>
        </p:txBody>
      </p:sp>
      <p:sp>
        <p:nvSpPr>
          <p:cNvPr id="5134" name="TextBox 14"/>
          <p:cNvSpPr txBox="1">
            <a:spLocks noChangeArrowheads="1"/>
          </p:cNvSpPr>
          <p:nvPr/>
        </p:nvSpPr>
        <p:spPr bwMode="auto">
          <a:xfrm>
            <a:off x="10435105" y="176213"/>
            <a:ext cx="10239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p=0.239</a:t>
            </a:r>
          </a:p>
        </p:txBody>
      </p:sp>
      <p:sp>
        <p:nvSpPr>
          <p:cNvPr id="5125" name="TextBox 15"/>
          <p:cNvSpPr txBox="1">
            <a:spLocks noChangeArrowheads="1"/>
          </p:cNvSpPr>
          <p:nvPr/>
        </p:nvSpPr>
        <p:spPr bwMode="auto">
          <a:xfrm>
            <a:off x="784182" y="3524250"/>
            <a:ext cx="1809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5128" name="TextBox 15"/>
          <p:cNvSpPr txBox="1">
            <a:spLocks noChangeArrowheads="1"/>
          </p:cNvSpPr>
          <p:nvPr/>
        </p:nvSpPr>
        <p:spPr bwMode="auto">
          <a:xfrm>
            <a:off x="4941740" y="3524250"/>
            <a:ext cx="1809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5131" name="TextBox 15"/>
          <p:cNvSpPr txBox="1">
            <a:spLocks noChangeArrowheads="1"/>
          </p:cNvSpPr>
          <p:nvPr/>
        </p:nvSpPr>
        <p:spPr bwMode="auto">
          <a:xfrm>
            <a:off x="2732046" y="3524250"/>
            <a:ext cx="1025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p=0.517</a:t>
            </a:r>
          </a:p>
        </p:txBody>
      </p:sp>
      <p:sp>
        <p:nvSpPr>
          <p:cNvPr id="5132" name="TextBox 16"/>
          <p:cNvSpPr txBox="1">
            <a:spLocks noChangeArrowheads="1"/>
          </p:cNvSpPr>
          <p:nvPr/>
        </p:nvSpPr>
        <p:spPr bwMode="auto">
          <a:xfrm>
            <a:off x="6719741" y="3524250"/>
            <a:ext cx="1023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p=0.295</a:t>
            </a:r>
          </a:p>
        </p:txBody>
      </p:sp>
      <p:sp>
        <p:nvSpPr>
          <p:cNvPr id="5135" name="TextBox 15"/>
          <p:cNvSpPr txBox="1">
            <a:spLocks noChangeArrowheads="1"/>
          </p:cNvSpPr>
          <p:nvPr/>
        </p:nvSpPr>
        <p:spPr bwMode="auto">
          <a:xfrm>
            <a:off x="8442792" y="3524250"/>
            <a:ext cx="18081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latin typeface="Arial" panose="020B0604020202020204" pitchFamily="34" charset="0"/>
                <a:cs typeface="Arial" panose="020B0604020202020204" pitchFamily="34" charset="0"/>
              </a:rPr>
              <a:t>Primary Tumor</a:t>
            </a:r>
          </a:p>
        </p:txBody>
      </p:sp>
      <p:sp>
        <p:nvSpPr>
          <p:cNvPr id="5136" name="TextBox 15"/>
          <p:cNvSpPr txBox="1">
            <a:spLocks noChangeArrowheads="1"/>
          </p:cNvSpPr>
          <p:nvPr/>
        </p:nvSpPr>
        <p:spPr bwMode="auto">
          <a:xfrm>
            <a:off x="10214441" y="3524250"/>
            <a:ext cx="1023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p=0.219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14" y="438578"/>
            <a:ext cx="3230256" cy="2992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226" y="527863"/>
            <a:ext cx="3155968" cy="29145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690" y="3861504"/>
            <a:ext cx="3265588" cy="29964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1037" y="3903083"/>
            <a:ext cx="3172136" cy="29162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90187" y="490522"/>
            <a:ext cx="3344810" cy="29290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64134" y="3960004"/>
            <a:ext cx="3331082" cy="289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71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</TotalTime>
  <Words>24</Words>
  <Application>Microsoft Office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Penn State Hershey Medical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 Y Lee</dc:creator>
  <cp:lastModifiedBy>Sang Y Lee</cp:lastModifiedBy>
  <cp:revision>32</cp:revision>
  <cp:lastPrinted>2019-06-03T14:50:23Z</cp:lastPrinted>
  <dcterms:created xsi:type="dcterms:W3CDTF">2018-03-07T16:22:59Z</dcterms:created>
  <dcterms:modified xsi:type="dcterms:W3CDTF">2019-12-11T15:28:36Z</dcterms:modified>
</cp:coreProperties>
</file>