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</p:sldIdLst>
  <p:sldSz cx="9144000" cy="6858000" type="screen4x3"/>
  <p:notesSz cx="7010400" cy="92964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964" autoAdjust="0"/>
    <p:restoredTop sz="94660"/>
  </p:normalViewPr>
  <p:slideViewPr>
    <p:cSldViewPr snapToGrid="0" showGuides="1">
      <p:cViewPr varScale="1">
        <p:scale>
          <a:sx n="108" d="100"/>
          <a:sy n="108" d="100"/>
        </p:scale>
        <p:origin x="1374" y="15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image" Target="../media/image1.emf"/><Relationship Id="rId4" Type="http://schemas.openxmlformats.org/officeDocument/2006/relationships/image" Target="../media/image4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90E58B-6E97-4808-96DC-5EF1829A77FA}" type="datetimeFigureOut">
              <a:rPr lang="en-US"/>
              <a:pPr>
                <a:defRPr/>
              </a:pPr>
              <a:t>12/11/2019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AABECF-0B79-4717-A8D7-209EDE04E98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79056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CC270F-AF1B-4227-BCCD-97182F994D48}" type="datetimeFigureOut">
              <a:rPr lang="en-US"/>
              <a:pPr>
                <a:defRPr/>
              </a:pPr>
              <a:t>12/11/2019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43C8FD-7D4B-4C5E-8149-DCFD055C3E0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78994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D6AAA0-5427-4718-ADC0-D234A87EBEDA}" type="datetimeFigureOut">
              <a:rPr lang="en-US"/>
              <a:pPr>
                <a:defRPr/>
              </a:pPr>
              <a:t>12/11/2019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A3C114-272A-4FB0-BE10-689D0562923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40812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AB51CF-81B0-4F11-A366-EB111CEFBAD1}" type="datetimeFigureOut">
              <a:rPr lang="en-US"/>
              <a:pPr>
                <a:defRPr/>
              </a:pPr>
              <a:t>12/11/2019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5A3527-F4F1-4C2B-86BB-44855BB2F22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7430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3ED798-782C-4648-B87B-4CE5AB33F0A5}" type="datetimeFigureOut">
              <a:rPr lang="en-US"/>
              <a:pPr>
                <a:defRPr/>
              </a:pPr>
              <a:t>12/11/2019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B964EB-67E2-4F26-A6DF-B4E5CF9DA31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24157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55C807-E2BB-488F-BB88-7C68DEB090FE}" type="datetimeFigureOut">
              <a:rPr lang="en-US"/>
              <a:pPr>
                <a:defRPr/>
              </a:pPr>
              <a:t>12/11/2019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24A26A-642B-425E-87E7-7F55B3E5392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3852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AA958E-0293-473E-B4EB-BE64D8F047C6}" type="datetimeFigureOut">
              <a:rPr lang="en-US"/>
              <a:pPr>
                <a:defRPr/>
              </a:pPr>
              <a:t>12/11/2019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F1F67B-486B-49A9-A492-0A59E87D46C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15290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F3CEE2-B6AA-4C4C-B3A1-A63BA187F857}" type="datetimeFigureOut">
              <a:rPr lang="en-US"/>
              <a:pPr>
                <a:defRPr/>
              </a:pPr>
              <a:t>12/11/2019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A27CC7-627A-4F09-B501-E3444790176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50919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3B2DCA-5459-49BD-A9E9-02369B9DBE12}" type="datetimeFigureOut">
              <a:rPr lang="en-US"/>
              <a:pPr>
                <a:defRPr/>
              </a:pPr>
              <a:t>12/11/2019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B0FBCE-6459-44A6-9A53-6583ED16B9F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25528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BAB951-6FA5-4DB9-8B54-DBA61EDBB087}" type="datetimeFigureOut">
              <a:rPr lang="en-US"/>
              <a:pPr>
                <a:defRPr/>
              </a:pPr>
              <a:t>12/11/2019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DADBCC-40AA-4282-921E-979C2E869F3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52394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92E65B-D714-4956-BCF2-F9672FF9C98F}" type="datetimeFigureOut">
              <a:rPr lang="en-US"/>
              <a:pPr>
                <a:defRPr/>
              </a:pPr>
              <a:t>12/11/2019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9945D5-CA8B-4B51-9A14-F0A082DFF44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15731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628650" y="365125"/>
            <a:ext cx="78867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28650" y="1825625"/>
            <a:ext cx="78867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FCC812AD-C670-4D9E-8A2E-84A940474538}" type="datetimeFigureOut">
              <a:rPr lang="en-US"/>
              <a:pPr>
                <a:defRPr/>
              </a:pPr>
              <a:t>12/11/2019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D3AA5F4F-BA5C-490C-82A3-72567573C94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emf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.emf"/><Relationship Id="rId5" Type="http://schemas.openxmlformats.org/officeDocument/2006/relationships/oleObject" Target="../embeddings/oleObject2.bin"/><Relationship Id="rId10" Type="http://schemas.openxmlformats.org/officeDocument/2006/relationships/image" Target="../media/image4.emf"/><Relationship Id="rId4" Type="http://schemas.openxmlformats.org/officeDocument/2006/relationships/image" Target="../media/image1.emf"/><Relationship Id="rId9" Type="http://schemas.openxmlformats.org/officeDocument/2006/relationships/oleObject" Target="../embeddings/oleObject4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Box 4"/>
          <p:cNvSpPr txBox="1">
            <a:spLocks noChangeArrowheads="1"/>
          </p:cNvSpPr>
          <p:nvPr/>
        </p:nvSpPr>
        <p:spPr bwMode="auto">
          <a:xfrm>
            <a:off x="0" y="0"/>
            <a:ext cx="7747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n-US" sz="3600" b="1">
                <a:latin typeface="Arial" panose="020B0604020202020204" pitchFamily="34" charset="0"/>
                <a:cs typeface="Arial" panose="020B0604020202020204" pitchFamily="34" charset="0"/>
              </a:rPr>
              <a:t>A. </a:t>
            </a:r>
          </a:p>
        </p:txBody>
      </p:sp>
      <p:sp>
        <p:nvSpPr>
          <p:cNvPr id="2051" name="TextBox 6"/>
          <p:cNvSpPr txBox="1">
            <a:spLocks noChangeArrowheads="1"/>
          </p:cNvSpPr>
          <p:nvPr/>
        </p:nvSpPr>
        <p:spPr bwMode="auto">
          <a:xfrm>
            <a:off x="4548188" y="4763"/>
            <a:ext cx="77470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n-US" sz="3600" b="1">
                <a:latin typeface="Arial" panose="020B0604020202020204" pitchFamily="34" charset="0"/>
                <a:cs typeface="Arial" panose="020B0604020202020204" pitchFamily="34" charset="0"/>
              </a:rPr>
              <a:t>B. </a:t>
            </a:r>
          </a:p>
        </p:txBody>
      </p:sp>
      <p:sp>
        <p:nvSpPr>
          <p:cNvPr id="2052" name="TextBox 8"/>
          <p:cNvSpPr txBox="1">
            <a:spLocks noChangeArrowheads="1"/>
          </p:cNvSpPr>
          <p:nvPr/>
        </p:nvSpPr>
        <p:spPr bwMode="auto">
          <a:xfrm>
            <a:off x="4763" y="3455988"/>
            <a:ext cx="77470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n-US" sz="3600" b="1">
                <a:latin typeface="Arial" panose="020B0604020202020204" pitchFamily="34" charset="0"/>
                <a:cs typeface="Arial" panose="020B0604020202020204" pitchFamily="34" charset="0"/>
              </a:rPr>
              <a:t>C. </a:t>
            </a:r>
          </a:p>
        </p:txBody>
      </p:sp>
      <p:sp>
        <p:nvSpPr>
          <p:cNvPr id="2053" name="TextBox 10"/>
          <p:cNvSpPr txBox="1">
            <a:spLocks noChangeArrowheads="1"/>
          </p:cNvSpPr>
          <p:nvPr/>
        </p:nvSpPr>
        <p:spPr bwMode="auto">
          <a:xfrm>
            <a:off x="4537075" y="3446463"/>
            <a:ext cx="77470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n-US" sz="3600" b="1">
                <a:latin typeface="Arial" panose="020B0604020202020204" pitchFamily="34" charset="0"/>
                <a:cs typeface="Arial" panose="020B0604020202020204" pitchFamily="34" charset="0"/>
              </a:rPr>
              <a:t>D. </a:t>
            </a:r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05517850"/>
              </p:ext>
            </p:extLst>
          </p:nvPr>
        </p:nvGraphicFramePr>
        <p:xfrm>
          <a:off x="10319" y="8217"/>
          <a:ext cx="4477798" cy="337315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34" name="Prism 7" r:id="rId3" imgW="4079617" imgH="3073555" progId="Prism7.Document">
                  <p:embed/>
                </p:oleObj>
              </mc:Choice>
              <mc:Fallback>
                <p:oleObj name="Prism 7" r:id="rId3" imgW="4079617" imgH="3073555" progId="Prism7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0319" y="8217"/>
                        <a:ext cx="4477798" cy="337315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87869376"/>
              </p:ext>
            </p:extLst>
          </p:nvPr>
        </p:nvGraphicFramePr>
        <p:xfrm>
          <a:off x="4613841" y="8217"/>
          <a:ext cx="4477798" cy="337315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35" name="Prism 7" r:id="rId5" imgW="4079617" imgH="3073555" progId="Prism7.Document">
                  <p:embed/>
                </p:oleObj>
              </mc:Choice>
              <mc:Fallback>
                <p:oleObj name="Prism 7" r:id="rId5" imgW="4079617" imgH="3073555" progId="Prism7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4613841" y="8217"/>
                        <a:ext cx="4477798" cy="337315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79350061"/>
              </p:ext>
            </p:extLst>
          </p:nvPr>
        </p:nvGraphicFramePr>
        <p:xfrm>
          <a:off x="47083" y="3514828"/>
          <a:ext cx="4404274" cy="331777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36" name="Prism 7" r:id="rId7" imgW="4079617" imgH="3073555" progId="Prism7.Document">
                  <p:embed/>
                </p:oleObj>
              </mc:Choice>
              <mc:Fallback>
                <p:oleObj name="Prism 7" r:id="rId7" imgW="4079617" imgH="3073555" progId="Prism7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47083" y="3514828"/>
                        <a:ext cx="4404274" cy="331777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35773002"/>
              </p:ext>
            </p:extLst>
          </p:nvPr>
        </p:nvGraphicFramePr>
        <p:xfrm>
          <a:off x="4685577" y="3535848"/>
          <a:ext cx="4376372" cy="329675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37" name="Prism 7" r:id="rId9" imgW="4079617" imgH="3073555" progId="Prism7.Document">
                  <p:embed/>
                </p:oleObj>
              </mc:Choice>
              <mc:Fallback>
                <p:oleObj name="Prism 7" r:id="rId9" imgW="4079617" imgH="3073555" progId="Prism7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4685577" y="3535848"/>
                        <a:ext cx="4376372" cy="329675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28405974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264</TotalTime>
  <Words>8</Words>
  <Application>Microsoft Office PowerPoint</Application>
  <PresentationFormat>On-screen Show (4:3)</PresentationFormat>
  <Paragraphs>4</Paragraphs>
  <Slides>1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Prism 7</vt:lpstr>
      <vt:lpstr>PowerPoint Presentation</vt:lpstr>
    </vt:vector>
  </TitlesOfParts>
  <Company>Penn State Hershey Medical Center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Sang Y Lee</dc:creator>
  <cp:lastModifiedBy>Sang Y Lee</cp:lastModifiedBy>
  <cp:revision>19</cp:revision>
  <cp:lastPrinted>2018-04-19T20:04:15Z</cp:lastPrinted>
  <dcterms:created xsi:type="dcterms:W3CDTF">2018-03-07T16:22:59Z</dcterms:created>
  <dcterms:modified xsi:type="dcterms:W3CDTF">2019-12-11T15:32:43Z</dcterms:modified>
</cp:coreProperties>
</file>