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64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374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0E58B-6E97-4808-96DC-5EF1829A77F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ABECF-0B79-4717-A8D7-209EDE04E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05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C270F-AF1B-4227-BCCD-97182F994D4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3C8FD-7D4B-4C5E-8149-DCFD055C3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9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6AAA0-5427-4718-ADC0-D234A87EBEDA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C114-272A-4FB0-BE10-689D05629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8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B51CF-81B0-4F11-A366-EB111CEFBAD1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A3527-F4F1-4C2B-86BB-44855BB2F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ED798-782C-4648-B87B-4CE5AB33F0A5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964EB-67E2-4F26-A6DF-B4E5CF9DA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15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5C807-E2BB-488F-BB88-7C68DEB090FE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4A26A-642B-425E-87E7-7F55B3E53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5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A958E-0293-473E-B4EB-BE64D8F047C6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F67B-486B-49A9-A492-0A59E87D4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529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3CEE2-B6AA-4C4C-B3A1-A63BA187F85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27CC7-627A-4F09-B501-E344479017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9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B2DCA-5459-49BD-A9E9-02369B9DBE12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FBCE-6459-44A6-9A53-6583ED16B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5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AB951-6FA5-4DB9-8B54-DBA61EDBB087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ADBCC-40AA-4282-921E-979C2E869F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3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2E65B-D714-4956-BCF2-F9672FF9C98F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945D5-CA8B-4B51-9A14-F0A082DFF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7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C812AD-C670-4D9E-8A2E-84A940474538}" type="datetimeFigureOut">
              <a:rPr lang="en-US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AA5F4F-BA5C-490C-82A3-72567573C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0" y="0"/>
            <a:ext cx="77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</a:p>
        </p:txBody>
      </p:sp>
      <p:sp>
        <p:nvSpPr>
          <p:cNvPr id="2051" name="TextBox 8"/>
          <p:cNvSpPr txBox="1">
            <a:spLocks noChangeArrowheads="1"/>
          </p:cNvSpPr>
          <p:nvPr/>
        </p:nvSpPr>
        <p:spPr bwMode="auto">
          <a:xfrm>
            <a:off x="4763" y="3455988"/>
            <a:ext cx="774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6988" y="3429000"/>
            <a:ext cx="904875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234776"/>
              </p:ext>
            </p:extLst>
          </p:nvPr>
        </p:nvGraphicFramePr>
        <p:xfrm>
          <a:off x="-14227" y="-36622"/>
          <a:ext cx="4568932" cy="3441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Prism 7" r:id="rId3" imgW="4079617" imgH="3073555" progId="Prism7.Document">
                  <p:embed/>
                </p:oleObj>
              </mc:Choice>
              <mc:Fallback>
                <p:oleObj name="Prism 7" r:id="rId3" imgW="4079617" imgH="307355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4227" y="-36622"/>
                        <a:ext cx="4568932" cy="3441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58503"/>
              </p:ext>
            </p:extLst>
          </p:nvPr>
        </p:nvGraphicFramePr>
        <p:xfrm>
          <a:off x="4603258" y="-15588"/>
          <a:ext cx="4541010" cy="34207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Prism 7" r:id="rId5" imgW="4079617" imgH="3073555" progId="Prism7.Document">
                  <p:embed/>
                </p:oleObj>
              </mc:Choice>
              <mc:Fallback>
                <p:oleObj name="Prism 7" r:id="rId5" imgW="4079617" imgH="307355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03258" y="-15588"/>
                        <a:ext cx="4541010" cy="34207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871027"/>
              </p:ext>
            </p:extLst>
          </p:nvPr>
        </p:nvGraphicFramePr>
        <p:xfrm>
          <a:off x="3038" y="3426368"/>
          <a:ext cx="4555422" cy="3431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Prism 7" r:id="rId7" imgW="4079617" imgH="3073555" progId="Prism7.Document">
                  <p:embed/>
                </p:oleObj>
              </mc:Choice>
              <mc:Fallback>
                <p:oleObj name="Prism 7" r:id="rId7" imgW="4079617" imgH="307355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038" y="3426368"/>
                        <a:ext cx="4555422" cy="3431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241482"/>
              </p:ext>
            </p:extLst>
          </p:nvPr>
        </p:nvGraphicFramePr>
        <p:xfrm>
          <a:off x="4550563" y="3405342"/>
          <a:ext cx="4583334" cy="3452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Prism 7" r:id="rId9" imgW="4079617" imgH="3073555" progId="Prism7.Document">
                  <p:embed/>
                </p:oleObj>
              </mc:Choice>
              <mc:Fallback>
                <p:oleObj name="Prism 7" r:id="rId9" imgW="4079617" imgH="3073555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50563" y="3405342"/>
                        <a:ext cx="4583334" cy="34526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7</vt:lpstr>
      <vt:lpstr>PowerPoint Presentation</vt:lpstr>
    </vt:vector>
  </TitlesOfParts>
  <Company>Penn State Hershey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 Y Lee</dc:creator>
  <cp:lastModifiedBy>Sang Y Lee</cp:lastModifiedBy>
  <cp:revision>19</cp:revision>
  <cp:lastPrinted>2018-04-19T20:04:15Z</cp:lastPrinted>
  <dcterms:created xsi:type="dcterms:W3CDTF">2018-03-07T16:22:59Z</dcterms:created>
  <dcterms:modified xsi:type="dcterms:W3CDTF">2019-12-11T15:33:15Z</dcterms:modified>
</cp:coreProperties>
</file>