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64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1374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0E58B-6E97-4808-96DC-5EF1829A77F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ABECF-0B79-4717-A8D7-209EDE04E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90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C270F-AF1B-4227-BCCD-97182F994D48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3C8FD-7D4B-4C5E-8149-DCFD055C3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99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6AAA0-5427-4718-ADC0-D234A87EBED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3C114-272A-4FB0-BE10-689D05629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8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B51CF-81B0-4F11-A366-EB111CEFBAD1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A3527-F4F1-4C2B-86BB-44855BB2F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4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ED798-782C-4648-B87B-4CE5AB33F0A5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964EB-67E2-4F26-A6DF-B4E5CF9DA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415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5C807-E2BB-488F-BB88-7C68DEB090FE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4A26A-642B-425E-87E7-7F55B3E53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85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A958E-0293-473E-B4EB-BE64D8F047C6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F67B-486B-49A9-A492-0A59E87D46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29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3CEE2-B6AA-4C4C-B3A1-A63BA187F857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27CC7-627A-4F09-B501-E344479017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9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B2DCA-5459-49BD-A9E9-02369B9DBE12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FBCE-6459-44A6-9A53-6583ED16B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552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AB951-6FA5-4DB9-8B54-DBA61EDBB087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ADBCC-40AA-4282-921E-979C2E869F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23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2E65B-D714-4956-BCF2-F9672FF9C98F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945D5-CA8B-4B51-9A14-F0A082DFF4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573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C812AD-C670-4D9E-8A2E-84A940474538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AA5F4F-BA5C-490C-82A3-72567573C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8902" y="-2742"/>
            <a:ext cx="8971655" cy="6851600"/>
            <a:chOff x="-8902" y="-2742"/>
            <a:chExt cx="8971655" cy="68516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9334" y="-2742"/>
              <a:ext cx="3732672" cy="3414494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2039805" y="312921"/>
              <a:ext cx="1024639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p=0.973</a:t>
              </a:r>
            </a:p>
          </p:txBody>
        </p:sp>
        <p:sp>
          <p:nvSpPr>
            <p:cNvPr id="6146" name="TextBox 4"/>
            <p:cNvSpPr txBox="1">
              <a:spLocks noChangeArrowheads="1"/>
            </p:cNvSpPr>
            <p:nvPr/>
          </p:nvSpPr>
          <p:spPr bwMode="auto">
            <a:xfrm>
              <a:off x="-8902" y="2229"/>
              <a:ext cx="77457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A. </a:t>
              </a: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87521" y="55549"/>
              <a:ext cx="3726888" cy="3375736"/>
            </a:xfrm>
            <a:prstGeom prst="rect">
              <a:avLst/>
            </a:prstGeom>
          </p:spPr>
        </p:pic>
        <p:sp>
          <p:nvSpPr>
            <p:cNvPr id="6147" name="TextBox 6"/>
            <p:cNvSpPr txBox="1">
              <a:spLocks noChangeArrowheads="1"/>
            </p:cNvSpPr>
            <p:nvPr/>
          </p:nvSpPr>
          <p:spPr bwMode="auto">
            <a:xfrm>
              <a:off x="4589766" y="5798"/>
              <a:ext cx="77457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B.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31550" y="411710"/>
              <a:ext cx="1024639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p=0.690</a:t>
              </a:r>
            </a:p>
          </p:txBody>
        </p:sp>
        <p:sp>
          <p:nvSpPr>
            <p:cNvPr id="6152" name="TextBox 17"/>
            <p:cNvSpPr txBox="1">
              <a:spLocks noChangeArrowheads="1"/>
            </p:cNvSpPr>
            <p:nvPr/>
          </p:nvSpPr>
          <p:spPr bwMode="auto">
            <a:xfrm>
              <a:off x="5641010" y="2590448"/>
              <a:ext cx="332174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LUAD: lower 25% vs. upper 75%</a:t>
              </a:r>
            </a:p>
          </p:txBody>
        </p:sp>
        <p:sp>
          <p:nvSpPr>
            <p:cNvPr id="6150" name="TextBox 5"/>
            <p:cNvSpPr txBox="1">
              <a:spLocks noChangeArrowheads="1"/>
            </p:cNvSpPr>
            <p:nvPr/>
          </p:nvSpPr>
          <p:spPr bwMode="auto">
            <a:xfrm>
              <a:off x="926358" y="2559440"/>
              <a:ext cx="346751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LUAD: lower 50% vs</a:t>
              </a:r>
              <a:r>
                <a:rPr lang="en-US" alt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upper</a:t>
              </a: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50%</a:t>
              </a: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110" y="3449241"/>
              <a:ext cx="3686084" cy="339495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27466" y="3440936"/>
              <a:ext cx="3735424" cy="3407922"/>
            </a:xfrm>
            <a:prstGeom prst="rect">
              <a:avLst/>
            </a:prstGeom>
          </p:spPr>
        </p:pic>
        <p:sp>
          <p:nvSpPr>
            <p:cNvPr id="6149" name="TextBox 10"/>
            <p:cNvSpPr txBox="1">
              <a:spLocks noChangeArrowheads="1"/>
            </p:cNvSpPr>
            <p:nvPr/>
          </p:nvSpPr>
          <p:spPr bwMode="auto">
            <a:xfrm>
              <a:off x="4581431" y="3442098"/>
              <a:ext cx="77457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600" b="1">
                  <a:latin typeface="Arial" panose="020B0604020202020204" pitchFamily="34" charset="0"/>
                  <a:cs typeface="Arial" panose="020B0604020202020204" pitchFamily="34" charset="0"/>
                </a:rPr>
                <a:t>D.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616470" y="3787504"/>
              <a:ext cx="1024639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p=0.700</a:t>
              </a:r>
            </a:p>
          </p:txBody>
        </p:sp>
        <p:sp>
          <p:nvSpPr>
            <p:cNvPr id="6148" name="TextBox 8"/>
            <p:cNvSpPr txBox="1">
              <a:spLocks noChangeArrowheads="1"/>
            </p:cNvSpPr>
            <p:nvPr/>
          </p:nvSpPr>
          <p:spPr bwMode="auto">
            <a:xfrm>
              <a:off x="-5330" y="3449241"/>
              <a:ext cx="77457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3600" b="1">
                  <a:latin typeface="Arial" panose="020B0604020202020204" pitchFamily="34" charset="0"/>
                  <a:cs typeface="Arial" panose="020B0604020202020204" pitchFamily="34" charset="0"/>
                </a:rPr>
                <a:t>C.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65979" y="3659227"/>
              <a:ext cx="1024639" cy="3693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p=0.706</a:t>
              </a:r>
            </a:p>
          </p:txBody>
        </p:sp>
        <p:sp>
          <p:nvSpPr>
            <p:cNvPr id="6153" name="TextBox 19"/>
            <p:cNvSpPr txBox="1">
              <a:spLocks noChangeArrowheads="1"/>
            </p:cNvSpPr>
            <p:nvPr/>
          </p:nvSpPr>
          <p:spPr bwMode="auto">
            <a:xfrm>
              <a:off x="5572910" y="6004941"/>
              <a:ext cx="331052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LUSC: lower 25% vs. upper 75%</a:t>
              </a:r>
            </a:p>
          </p:txBody>
        </p:sp>
        <p:sp>
          <p:nvSpPr>
            <p:cNvPr id="6151" name="TextBox 15"/>
            <p:cNvSpPr txBox="1">
              <a:spLocks noChangeArrowheads="1"/>
            </p:cNvSpPr>
            <p:nvPr/>
          </p:nvSpPr>
          <p:spPr bwMode="auto">
            <a:xfrm>
              <a:off x="890500" y="6031723"/>
              <a:ext cx="331052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LUSC: lower 50% vs. upper</a:t>
              </a: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 </a:t>
              </a:r>
              <a:r>
                <a:rPr lang="en-US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50%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8504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264</TotalTime>
  <Words>52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>Penn State Hershey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Sang Y Lee</dc:creator>
  <cp:lastModifiedBy>Sang Y Lee</cp:lastModifiedBy>
  <cp:revision>19</cp:revision>
  <cp:lastPrinted>2018-04-19T20:04:15Z</cp:lastPrinted>
  <dcterms:created xsi:type="dcterms:W3CDTF">2018-03-07T16:22:59Z</dcterms:created>
  <dcterms:modified xsi:type="dcterms:W3CDTF">2019-12-11T15:33:49Z</dcterms:modified>
</cp:coreProperties>
</file>