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64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37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0E58B-6E97-4808-96DC-5EF1829A77F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ABECF-0B79-4717-A8D7-209EDE04E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0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C270F-AF1B-4227-BCCD-97182F994D48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3C8FD-7D4B-4C5E-8149-DCFD055C3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9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AAA0-5427-4718-ADC0-D234A87EBED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C114-272A-4FB0-BE10-689D05629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8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51CF-81B0-4F11-A366-EB111CEFBAD1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A3527-F4F1-4C2B-86BB-44855BB2F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ED798-782C-4648-B87B-4CE5AB33F0A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964EB-67E2-4F26-A6DF-B4E5CF9DA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1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5C807-E2BB-488F-BB88-7C68DEB090FE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4A26A-642B-425E-87E7-7F55B3E53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958E-0293-473E-B4EB-BE64D8F047C6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F67B-486B-49A9-A492-0A59E87D4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29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3CEE2-B6AA-4C4C-B3A1-A63BA187F85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27CC7-627A-4F09-B501-E34447901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9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B2DCA-5459-49BD-A9E9-02369B9DBE1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FBCE-6459-44A6-9A53-6583ED16B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5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AB951-6FA5-4DB9-8B54-DBA61EDBB08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ADBCC-40AA-4282-921E-979C2E869F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3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2E65B-D714-4956-BCF2-F9672FF9C98F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945D5-CA8B-4B51-9A14-F0A082DFF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7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C812AD-C670-4D9E-8A2E-84A940474538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AA5F4F-BA5C-490C-82A3-72567573C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8902" y="2229"/>
            <a:ext cx="8931840" cy="6832021"/>
            <a:chOff x="-8902" y="2229"/>
            <a:chExt cx="8931840" cy="6832021"/>
          </a:xfrm>
        </p:grpSpPr>
        <p:pic>
          <p:nvPicPr>
            <p:cNvPr id="7175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861" y="35631"/>
              <a:ext cx="3716250" cy="3382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Box 5"/>
            <p:cNvSpPr txBox="1">
              <a:spLocks noChangeArrowheads="1"/>
            </p:cNvSpPr>
            <p:nvPr/>
          </p:nvSpPr>
          <p:spPr bwMode="auto">
            <a:xfrm>
              <a:off x="1764276" y="2443751"/>
              <a:ext cx="19415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LUAD: lower 25% 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170867" y="287885"/>
              <a:ext cx="1152880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p=0.3209</a:t>
              </a:r>
            </a:p>
          </p:txBody>
        </p:sp>
        <p:pic>
          <p:nvPicPr>
            <p:cNvPr id="7178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040" y="56889"/>
              <a:ext cx="3718898" cy="3361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Box 17"/>
            <p:cNvSpPr txBox="1">
              <a:spLocks noChangeArrowheads="1"/>
            </p:cNvSpPr>
            <p:nvPr/>
          </p:nvSpPr>
          <p:spPr bwMode="auto">
            <a:xfrm>
              <a:off x="6028212" y="2503127"/>
              <a:ext cx="188384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LUAD: lower 50%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51802" y="361210"/>
              <a:ext cx="1024639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p=0.951</a:t>
              </a:r>
            </a:p>
          </p:txBody>
        </p:sp>
        <p:pic>
          <p:nvPicPr>
            <p:cNvPr id="7181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768" y="3520491"/>
              <a:ext cx="3528292" cy="3250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Box 15"/>
            <p:cNvSpPr txBox="1">
              <a:spLocks noChangeArrowheads="1"/>
            </p:cNvSpPr>
            <p:nvPr/>
          </p:nvSpPr>
          <p:spPr bwMode="auto">
            <a:xfrm>
              <a:off x="1179170" y="5988844"/>
              <a:ext cx="19736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LUAD: </a:t>
              </a: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upper </a:t>
              </a: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50%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65979" y="3708642"/>
              <a:ext cx="1152880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p=0.0672</a:t>
              </a:r>
            </a:p>
          </p:txBody>
        </p:sp>
        <p:pic>
          <p:nvPicPr>
            <p:cNvPr id="7184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176" y="3459192"/>
              <a:ext cx="3671602" cy="337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Box 19"/>
            <p:cNvSpPr txBox="1">
              <a:spLocks noChangeArrowheads="1"/>
            </p:cNvSpPr>
            <p:nvPr/>
          </p:nvSpPr>
          <p:spPr bwMode="auto">
            <a:xfrm>
              <a:off x="6191496" y="5899314"/>
              <a:ext cx="19736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LUAD: upper 75%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596988" y="3661079"/>
              <a:ext cx="1024639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p=0.184</a:t>
              </a:r>
            </a:p>
          </p:txBody>
        </p:sp>
        <p:sp>
          <p:nvSpPr>
            <p:cNvPr id="18" name="TextBox 8"/>
            <p:cNvSpPr txBox="1">
              <a:spLocks noChangeArrowheads="1"/>
            </p:cNvSpPr>
            <p:nvPr/>
          </p:nvSpPr>
          <p:spPr bwMode="auto">
            <a:xfrm>
              <a:off x="-5330" y="3449241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>
                  <a:latin typeface="Arial" panose="020B0604020202020204" pitchFamily="34" charset="0"/>
                  <a:cs typeface="Arial" panose="020B0604020202020204" pitchFamily="34" charset="0"/>
                </a:rPr>
                <a:t>C. </a:t>
              </a:r>
            </a:p>
          </p:txBody>
        </p:sp>
        <p:sp>
          <p:nvSpPr>
            <p:cNvPr id="19" name="TextBox 4"/>
            <p:cNvSpPr txBox="1">
              <a:spLocks noChangeArrowheads="1"/>
            </p:cNvSpPr>
            <p:nvPr/>
          </p:nvSpPr>
          <p:spPr bwMode="auto">
            <a:xfrm>
              <a:off x="-8902" y="2229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A. </a:t>
              </a:r>
            </a:p>
          </p:txBody>
        </p:sp>
        <p:sp>
          <p:nvSpPr>
            <p:cNvPr id="20" name="TextBox 6"/>
            <p:cNvSpPr txBox="1">
              <a:spLocks noChangeArrowheads="1"/>
            </p:cNvSpPr>
            <p:nvPr/>
          </p:nvSpPr>
          <p:spPr bwMode="auto">
            <a:xfrm>
              <a:off x="4589766" y="5798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B. </a:t>
              </a:r>
            </a:p>
          </p:txBody>
        </p:sp>
        <p:sp>
          <p:nvSpPr>
            <p:cNvPr id="21" name="TextBox 10"/>
            <p:cNvSpPr txBox="1">
              <a:spLocks noChangeArrowheads="1"/>
            </p:cNvSpPr>
            <p:nvPr/>
          </p:nvSpPr>
          <p:spPr bwMode="auto">
            <a:xfrm>
              <a:off x="4581431" y="3442098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>
                  <a:latin typeface="Arial" panose="020B0604020202020204" pitchFamily="34" charset="0"/>
                  <a:cs typeface="Arial" panose="020B0604020202020204" pitchFamily="34" charset="0"/>
                </a:rPr>
                <a:t>D.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4838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32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>Penn State Hershey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Sang Y Lee</dc:creator>
  <cp:lastModifiedBy>Sang Y Lee</cp:lastModifiedBy>
  <cp:revision>19</cp:revision>
  <cp:lastPrinted>2018-04-19T20:04:15Z</cp:lastPrinted>
  <dcterms:created xsi:type="dcterms:W3CDTF">2018-03-07T16:22:59Z</dcterms:created>
  <dcterms:modified xsi:type="dcterms:W3CDTF">2019-12-11T15:34:14Z</dcterms:modified>
</cp:coreProperties>
</file>