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338" r:id="rId2"/>
  </p:sldIdLst>
  <p:sldSz cx="13717588" cy="19810413"/>
  <p:notesSz cx="6858000" cy="9945688"/>
  <p:defaultTextStyle>
    <a:defPPr>
      <a:defRPr lang="ko-KR"/>
    </a:defPPr>
    <a:lvl1pPr algn="l" defTabSz="1828487" rtl="0" fontAlgn="base" latinLnBrk="1">
      <a:spcBef>
        <a:spcPct val="0"/>
      </a:spcBef>
      <a:spcAft>
        <a:spcPct val="0"/>
      </a:spcAft>
      <a:defRPr kumimoji="1" sz="3600" kern="1200">
        <a:solidFill>
          <a:schemeClr val="tx1"/>
        </a:solidFill>
        <a:latin typeface="굴림" charset="-127"/>
        <a:ea typeface="굴림" charset="-127"/>
        <a:cs typeface="+mn-cs"/>
      </a:defRPr>
    </a:lvl1pPr>
    <a:lvl2pPr marL="914245" indent="-457122" algn="l" defTabSz="1828487" rtl="0" fontAlgn="base" latinLnBrk="1">
      <a:spcBef>
        <a:spcPct val="0"/>
      </a:spcBef>
      <a:spcAft>
        <a:spcPct val="0"/>
      </a:spcAft>
      <a:defRPr kumimoji="1" sz="3600" kern="1200">
        <a:solidFill>
          <a:schemeClr val="tx1"/>
        </a:solidFill>
        <a:latin typeface="굴림" charset="-127"/>
        <a:ea typeface="굴림" charset="-127"/>
        <a:cs typeface="+mn-cs"/>
      </a:defRPr>
    </a:lvl2pPr>
    <a:lvl3pPr marL="1828487" indent="-914245" algn="l" defTabSz="1828487" rtl="0" fontAlgn="base" latinLnBrk="1">
      <a:spcBef>
        <a:spcPct val="0"/>
      </a:spcBef>
      <a:spcAft>
        <a:spcPct val="0"/>
      </a:spcAft>
      <a:defRPr kumimoji="1" sz="3600" kern="1200">
        <a:solidFill>
          <a:schemeClr val="tx1"/>
        </a:solidFill>
        <a:latin typeface="굴림" charset="-127"/>
        <a:ea typeface="굴림" charset="-127"/>
        <a:cs typeface="+mn-cs"/>
      </a:defRPr>
    </a:lvl3pPr>
    <a:lvl4pPr marL="2742732" indent="-1371367" algn="l" defTabSz="1828487" rtl="0" fontAlgn="base" latinLnBrk="1">
      <a:spcBef>
        <a:spcPct val="0"/>
      </a:spcBef>
      <a:spcAft>
        <a:spcPct val="0"/>
      </a:spcAft>
      <a:defRPr kumimoji="1" sz="3600" kern="1200">
        <a:solidFill>
          <a:schemeClr val="tx1"/>
        </a:solidFill>
        <a:latin typeface="굴림" charset="-127"/>
        <a:ea typeface="굴림" charset="-127"/>
        <a:cs typeface="+mn-cs"/>
      </a:defRPr>
    </a:lvl4pPr>
    <a:lvl5pPr marL="3656977" indent="-1828487" algn="l" defTabSz="1828487" rtl="0" fontAlgn="base" latinLnBrk="1">
      <a:spcBef>
        <a:spcPct val="0"/>
      </a:spcBef>
      <a:spcAft>
        <a:spcPct val="0"/>
      </a:spcAft>
      <a:defRPr kumimoji="1" sz="3600" kern="1200">
        <a:solidFill>
          <a:schemeClr val="tx1"/>
        </a:solidFill>
        <a:latin typeface="굴림" charset="-127"/>
        <a:ea typeface="굴림" charset="-127"/>
        <a:cs typeface="+mn-cs"/>
      </a:defRPr>
    </a:lvl5pPr>
    <a:lvl6pPr marL="2285610" algn="l" defTabSz="914245" rtl="0" eaLnBrk="1" latinLnBrk="1" hangingPunct="1">
      <a:defRPr kumimoji="1" sz="3600" kern="1200">
        <a:solidFill>
          <a:schemeClr val="tx1"/>
        </a:solidFill>
        <a:latin typeface="굴림" charset="-127"/>
        <a:ea typeface="굴림" charset="-127"/>
        <a:cs typeface="+mn-cs"/>
      </a:defRPr>
    </a:lvl6pPr>
    <a:lvl7pPr marL="2742732" algn="l" defTabSz="914245" rtl="0" eaLnBrk="1" latinLnBrk="1" hangingPunct="1">
      <a:defRPr kumimoji="1" sz="3600" kern="1200">
        <a:solidFill>
          <a:schemeClr val="tx1"/>
        </a:solidFill>
        <a:latin typeface="굴림" charset="-127"/>
        <a:ea typeface="굴림" charset="-127"/>
        <a:cs typeface="+mn-cs"/>
      </a:defRPr>
    </a:lvl7pPr>
    <a:lvl8pPr marL="3199854" algn="l" defTabSz="914245" rtl="0" eaLnBrk="1" latinLnBrk="1" hangingPunct="1">
      <a:defRPr kumimoji="1" sz="3600" kern="1200">
        <a:solidFill>
          <a:schemeClr val="tx1"/>
        </a:solidFill>
        <a:latin typeface="굴림" charset="-127"/>
        <a:ea typeface="굴림" charset="-127"/>
        <a:cs typeface="+mn-cs"/>
      </a:defRPr>
    </a:lvl8pPr>
    <a:lvl9pPr marL="3656977" algn="l" defTabSz="914245" rtl="0" eaLnBrk="1" latinLnBrk="1" hangingPunct="1">
      <a:defRPr kumimoji="1" sz="3600" kern="1200">
        <a:solidFill>
          <a:schemeClr val="tx1"/>
        </a:solidFill>
        <a:latin typeface="굴림" charset="-127"/>
        <a:ea typeface="굴림" charset="-127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8462" userDrawn="1">
          <p15:clr>
            <a:srgbClr val="A4A3A4"/>
          </p15:clr>
        </p15:guide>
        <p15:guide id="2" pos="4366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5" name="Author" initials="A" lastIdx="0" clrIdx="4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00EE"/>
    <a:srgbClr val="45A107"/>
    <a:srgbClr val="5CD509"/>
    <a:srgbClr val="367D05"/>
    <a:srgbClr val="059F14"/>
    <a:srgbClr val="06C218"/>
    <a:srgbClr val="FF2D2D"/>
    <a:srgbClr val="0000FF"/>
    <a:srgbClr val="0DF723"/>
    <a:srgbClr val="008E4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1111" autoAdjust="0"/>
    <p:restoredTop sz="96400" autoAdjust="0"/>
  </p:normalViewPr>
  <p:slideViewPr>
    <p:cSldViewPr>
      <p:cViewPr>
        <p:scale>
          <a:sx n="33" d="100"/>
          <a:sy n="33" d="100"/>
        </p:scale>
        <p:origin x="-2334" y="-78"/>
      </p:cViewPr>
      <p:guideLst>
        <p:guide orient="horz" pos="8462"/>
        <p:guide pos="436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notesMaster" Target="notesMasters/notesMaster1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handoutMaster" Target="handoutMasters/handoutMaster1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G:\3.%20MCI%203&#45380;&#52264;%20&#45436;&#47928;\2.%20&#53076;&#46377;%20(MCI)\NF_&#51204;&#52404;&#53076;&#46377;_&#53685;&#44228;&#51032;&#47280;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plotArea>
      <c:layout>
        <c:manualLayout>
          <c:layoutTarget val="inner"/>
          <c:xMode val="edge"/>
          <c:yMode val="edge"/>
          <c:x val="0.12526096033402923"/>
          <c:y val="7.7464788732394374E-2"/>
          <c:w val="0.84133611691022958"/>
          <c:h val="0.71126760563380298"/>
        </c:manualLayout>
      </c:layout>
      <c:lineChart>
        <c:grouping val="standard"/>
        <c:ser>
          <c:idx val="1"/>
          <c:order val="0"/>
          <c:spPr>
            <a:ln w="31750">
              <a:solidFill>
                <a:schemeClr val="tx1"/>
              </a:solidFill>
            </a:ln>
          </c:spPr>
          <c:marker>
            <c:symbol val="square"/>
            <c:size val="8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marker>
          <c:errBars>
            <c:errDir val="y"/>
            <c:errBarType val="both"/>
            <c:errValType val="cust"/>
            <c:plus>
              <c:numRef>
                <c:f>전체코딩!$F$11:$H$11</c:f>
                <c:numCache>
                  <c:formatCode>General</c:formatCode>
                  <c:ptCount val="3"/>
                  <c:pt idx="0">
                    <c:v>4.2661458015403069</c:v>
                  </c:pt>
                  <c:pt idx="1">
                    <c:v>5.6124860801609104</c:v>
                  </c:pt>
                  <c:pt idx="2">
                    <c:v>8.4557672626438833</c:v>
                  </c:pt>
                </c:numCache>
              </c:numRef>
            </c:plus>
            <c:minus>
              <c:numRef>
                <c:f>전체코딩!$F$11:$H$11</c:f>
                <c:numCache>
                  <c:formatCode>General</c:formatCode>
                  <c:ptCount val="3"/>
                  <c:pt idx="0">
                    <c:v>4.2661458015403069</c:v>
                  </c:pt>
                  <c:pt idx="1">
                    <c:v>5.6124860801609104</c:v>
                  </c:pt>
                  <c:pt idx="2">
                    <c:v>8.4557672626438833</c:v>
                  </c:pt>
                </c:numCache>
              </c:numRef>
            </c:minus>
            <c:spPr>
              <a:ln w="25400">
                <a:solidFill>
                  <a:srgbClr val="000000"/>
                </a:solidFill>
                <a:prstDash val="solid"/>
              </a:ln>
            </c:spPr>
          </c:errBars>
          <c:cat>
            <c:numRef>
              <c:f>전체코딩!$F$15:$H$15</c:f>
              <c:numCache>
                <c:formatCode>General</c:formatCode>
                <c:ptCount val="3"/>
                <c:pt idx="0">
                  <c:v>0</c:v>
                </c:pt>
                <c:pt idx="1">
                  <c:v>8</c:v>
                </c:pt>
                <c:pt idx="2">
                  <c:v>16</c:v>
                </c:pt>
              </c:numCache>
            </c:numRef>
          </c:cat>
          <c:val>
            <c:numRef>
              <c:f>전체코딩!$F$10:$H$10</c:f>
              <c:numCache>
                <c:formatCode>General</c:formatCode>
                <c:ptCount val="3"/>
                <c:pt idx="0">
                  <c:v>19.2</c:v>
                </c:pt>
                <c:pt idx="1">
                  <c:v>15</c:v>
                </c:pt>
                <c:pt idx="2">
                  <c:v>20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72FD-479C-9554-168036FC3708}"/>
            </c:ext>
          </c:extLst>
        </c:ser>
        <c:dLbls/>
        <c:marker val="1"/>
        <c:axId val="80374400"/>
        <c:axId val="74031488"/>
      </c:lineChart>
      <c:catAx>
        <c:axId val="80374400"/>
        <c:scaling>
          <c:orientation val="minMax"/>
        </c:scaling>
        <c:axPos val="b"/>
        <c:numFmt formatCode="General" sourceLinked="1"/>
        <c:majorTickMark val="cross"/>
        <c:tickLblPos val="nextTo"/>
        <c:spPr>
          <a:noFill/>
          <a:ln w="31750" cap="flat" cmpd="sng" algn="ctr">
            <a:solidFill>
              <a:schemeClr val="tx1"/>
            </a:solidFill>
            <a:round/>
          </a:ln>
          <a:effectLst/>
        </c:spPr>
        <c:txPr>
          <a:bodyPr rot="-60000000" vert="horz"/>
          <a:lstStyle/>
          <a:p>
            <a:pPr>
              <a:defRPr lang="ko-KR"/>
            </a:pPr>
            <a:endParaRPr lang="en-US"/>
          </a:p>
        </c:txPr>
        <c:crossAx val="74031488"/>
        <c:crosses val="autoZero"/>
        <c:auto val="1"/>
        <c:lblAlgn val="ctr"/>
        <c:lblOffset val="100"/>
      </c:catAx>
      <c:valAx>
        <c:axId val="74031488"/>
        <c:scaling>
          <c:orientation val="minMax"/>
        </c:scaling>
        <c:axPos val="l"/>
        <c:numFmt formatCode="General" sourceLinked="1"/>
        <c:tickLblPos val="nextTo"/>
        <c:spPr>
          <a:noFill/>
          <a:ln w="31750" cmpd="sng">
            <a:solidFill>
              <a:schemeClr val="tx1">
                <a:lumMod val="65000"/>
                <a:lumOff val="35000"/>
              </a:schemeClr>
            </a:solidFill>
          </a:ln>
          <a:effectLst/>
        </c:spPr>
        <c:txPr>
          <a:bodyPr rot="-60000000" vert="horz"/>
          <a:lstStyle/>
          <a:p>
            <a:pPr>
              <a:defRPr lang="ko-KR"/>
            </a:pPr>
            <a:endParaRPr lang="en-US"/>
          </a:p>
        </c:txPr>
        <c:crossAx val="80374400"/>
        <c:crosses val="autoZero"/>
        <c:crossBetween val="between"/>
      </c:valAx>
      <c:spPr>
        <a:ln>
          <a:noFill/>
        </a:ln>
      </c:spPr>
    </c:plotArea>
    <c:plotVisOnly val="1"/>
    <c:dispBlanksAs val="gap"/>
  </c:chart>
  <c:txPr>
    <a:bodyPr/>
    <a:lstStyle/>
    <a:p>
      <a:pPr>
        <a:defRPr sz="2000"/>
      </a:pPr>
      <a:endParaRPr lang="en-US"/>
    </a:p>
  </c:txPr>
  <c:externalData r:id="rId1"/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71800" cy="497285"/>
          </a:xfrm>
          <a:prstGeom prst="rect">
            <a:avLst/>
          </a:prstGeom>
        </p:spPr>
        <p:txBody>
          <a:bodyPr vert="horz" lIns="91979" tIns="45990" rIns="91979" bIns="4599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84614" y="0"/>
            <a:ext cx="2971800" cy="497285"/>
          </a:xfrm>
          <a:prstGeom prst="rect">
            <a:avLst/>
          </a:prstGeom>
        </p:spPr>
        <p:txBody>
          <a:bodyPr vert="horz" lIns="91979" tIns="45990" rIns="91979" bIns="45990" rtlCol="0"/>
          <a:lstStyle>
            <a:lvl1pPr algn="r">
              <a:defRPr sz="1200"/>
            </a:lvl1pPr>
          </a:lstStyle>
          <a:p>
            <a:fld id="{EBCE963B-F76B-4E88-8360-6B3F3583DB89}" type="datetimeFigureOut">
              <a:rPr lang="ko-KR" altLang="en-US" smtClean="0"/>
              <a:pPr/>
              <a:t>2019-11-22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1" y="9446677"/>
            <a:ext cx="2971800" cy="497285"/>
          </a:xfrm>
          <a:prstGeom prst="rect">
            <a:avLst/>
          </a:prstGeom>
        </p:spPr>
        <p:txBody>
          <a:bodyPr vert="horz" lIns="91979" tIns="45990" rIns="91979" bIns="4599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84614" y="9446677"/>
            <a:ext cx="2971800" cy="497285"/>
          </a:xfrm>
          <a:prstGeom prst="rect">
            <a:avLst/>
          </a:prstGeom>
        </p:spPr>
        <p:txBody>
          <a:bodyPr vert="horz" lIns="91979" tIns="45990" rIns="91979" bIns="45990" rtlCol="0" anchor="b"/>
          <a:lstStyle>
            <a:lvl1pPr algn="r">
              <a:defRPr sz="1200"/>
            </a:lvl1pPr>
          </a:lstStyle>
          <a:p>
            <a:fld id="{94C27C39-0AB1-49E0-926F-07A1274B49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34668237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71800" cy="497285"/>
          </a:xfrm>
          <a:prstGeom prst="rect">
            <a:avLst/>
          </a:prstGeom>
        </p:spPr>
        <p:txBody>
          <a:bodyPr vert="horz" lIns="91979" tIns="45990" rIns="91979" bIns="4599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4" y="0"/>
            <a:ext cx="2971800" cy="497285"/>
          </a:xfrm>
          <a:prstGeom prst="rect">
            <a:avLst/>
          </a:prstGeom>
        </p:spPr>
        <p:txBody>
          <a:bodyPr vert="horz" lIns="91979" tIns="45990" rIns="91979" bIns="4599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F3ADFCAA-8502-45C5-BEAC-27B81CF8C861}" type="datetimeFigureOut">
              <a:rPr lang="ko-KR" altLang="en-US"/>
              <a:pPr>
                <a:defRPr/>
              </a:pPr>
              <a:t>2019-11-22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2136775" y="746125"/>
            <a:ext cx="2584450" cy="3730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979" tIns="45990" rIns="91979" bIns="45990" rtlCol="0" anchor="ctr"/>
          <a:lstStyle/>
          <a:p>
            <a:pPr lvl="0"/>
            <a:endParaRPr lang="ko-KR" altLang="en-US" noProof="0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1" y="4724203"/>
            <a:ext cx="5486400" cy="4475560"/>
          </a:xfrm>
          <a:prstGeom prst="rect">
            <a:avLst/>
          </a:prstGeom>
        </p:spPr>
        <p:txBody>
          <a:bodyPr vert="horz" lIns="91979" tIns="45990" rIns="91979" bIns="45990" rtlCol="0">
            <a:normAutofit/>
          </a:bodyPr>
          <a:lstStyle/>
          <a:p>
            <a:pPr lvl="0"/>
            <a:r>
              <a:rPr lang="ko-KR" altLang="en-US" noProof="0"/>
              <a:t>마스터 텍스트 스타일을 편집합니다</a:t>
            </a:r>
          </a:p>
          <a:p>
            <a:pPr lvl="1"/>
            <a:r>
              <a:rPr lang="ko-KR" altLang="en-US" noProof="0"/>
              <a:t>둘째 수준</a:t>
            </a:r>
          </a:p>
          <a:p>
            <a:pPr lvl="2"/>
            <a:r>
              <a:rPr lang="ko-KR" altLang="en-US" noProof="0"/>
              <a:t>셋째 수준</a:t>
            </a:r>
          </a:p>
          <a:p>
            <a:pPr lvl="3"/>
            <a:r>
              <a:rPr lang="ko-KR" altLang="en-US" noProof="0"/>
              <a:t>넷째 수준</a:t>
            </a:r>
          </a:p>
          <a:p>
            <a:pPr lvl="4"/>
            <a:r>
              <a:rPr lang="ko-KR" altLang="en-US" noProof="0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1" y="9446677"/>
            <a:ext cx="2971800" cy="497285"/>
          </a:xfrm>
          <a:prstGeom prst="rect">
            <a:avLst/>
          </a:prstGeom>
        </p:spPr>
        <p:txBody>
          <a:bodyPr vert="horz" lIns="91979" tIns="45990" rIns="91979" bIns="4599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4" y="9446677"/>
            <a:ext cx="2971800" cy="497285"/>
          </a:xfrm>
          <a:prstGeom prst="rect">
            <a:avLst/>
          </a:prstGeom>
        </p:spPr>
        <p:txBody>
          <a:bodyPr vert="horz" lIns="91979" tIns="45990" rIns="91979" bIns="4599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9E43BF7E-8ED9-4646-A851-9A0A887374A8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9376004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1828487" rtl="0" eaLnBrk="0" fontAlgn="base" latinLnBrk="1" hangingPunct="0">
      <a:spcBef>
        <a:spcPct val="30000"/>
      </a:spcBef>
      <a:spcAft>
        <a:spcPct val="0"/>
      </a:spcAft>
      <a:defRPr sz="2300" kern="1200">
        <a:solidFill>
          <a:schemeClr val="tx1"/>
        </a:solidFill>
        <a:latin typeface="+mn-lt"/>
        <a:ea typeface="+mn-ea"/>
        <a:cs typeface="+mn-cs"/>
      </a:defRPr>
    </a:lvl1pPr>
    <a:lvl2pPr marL="914245" algn="l" defTabSz="1828487" rtl="0" eaLnBrk="0" fontAlgn="base" latinLnBrk="1" hangingPunct="0">
      <a:spcBef>
        <a:spcPct val="30000"/>
      </a:spcBef>
      <a:spcAft>
        <a:spcPct val="0"/>
      </a:spcAft>
      <a:defRPr sz="2300" kern="1200">
        <a:solidFill>
          <a:schemeClr val="tx1"/>
        </a:solidFill>
        <a:latin typeface="+mn-lt"/>
        <a:ea typeface="+mn-ea"/>
        <a:cs typeface="+mn-cs"/>
      </a:defRPr>
    </a:lvl2pPr>
    <a:lvl3pPr marL="1828487" algn="l" defTabSz="1828487" rtl="0" eaLnBrk="0" fontAlgn="base" latinLnBrk="1" hangingPunct="0">
      <a:spcBef>
        <a:spcPct val="30000"/>
      </a:spcBef>
      <a:spcAft>
        <a:spcPct val="0"/>
      </a:spcAft>
      <a:defRPr sz="2300" kern="1200">
        <a:solidFill>
          <a:schemeClr val="tx1"/>
        </a:solidFill>
        <a:latin typeface="+mn-lt"/>
        <a:ea typeface="+mn-ea"/>
        <a:cs typeface="+mn-cs"/>
      </a:defRPr>
    </a:lvl3pPr>
    <a:lvl4pPr marL="2742732" algn="l" defTabSz="1828487" rtl="0" eaLnBrk="0" fontAlgn="base" latinLnBrk="1" hangingPunct="0">
      <a:spcBef>
        <a:spcPct val="30000"/>
      </a:spcBef>
      <a:spcAft>
        <a:spcPct val="0"/>
      </a:spcAft>
      <a:defRPr sz="2300" kern="1200">
        <a:solidFill>
          <a:schemeClr val="tx1"/>
        </a:solidFill>
        <a:latin typeface="+mn-lt"/>
        <a:ea typeface="+mn-ea"/>
        <a:cs typeface="+mn-cs"/>
      </a:defRPr>
    </a:lvl4pPr>
    <a:lvl5pPr marL="3656977" algn="l" defTabSz="1828487" rtl="0" eaLnBrk="0" fontAlgn="base" latinLnBrk="1" hangingPunct="0">
      <a:spcBef>
        <a:spcPct val="30000"/>
      </a:spcBef>
      <a:spcAft>
        <a:spcPct val="0"/>
      </a:spcAft>
      <a:defRPr sz="2300" kern="1200">
        <a:solidFill>
          <a:schemeClr val="tx1"/>
        </a:solidFill>
        <a:latin typeface="+mn-lt"/>
        <a:ea typeface="+mn-ea"/>
        <a:cs typeface="+mn-cs"/>
      </a:defRPr>
    </a:lvl5pPr>
    <a:lvl6pPr marL="4571219" algn="l" defTabSz="1828487" rtl="0" eaLnBrk="1" latinLnBrk="1" hangingPunct="1">
      <a:defRPr sz="2300" kern="1200">
        <a:solidFill>
          <a:schemeClr val="tx1"/>
        </a:solidFill>
        <a:latin typeface="+mn-lt"/>
        <a:ea typeface="+mn-ea"/>
        <a:cs typeface="+mn-cs"/>
      </a:defRPr>
    </a:lvl6pPr>
    <a:lvl7pPr marL="5485464" algn="l" defTabSz="1828487" rtl="0" eaLnBrk="1" latinLnBrk="1" hangingPunct="1">
      <a:defRPr sz="2300" kern="1200">
        <a:solidFill>
          <a:schemeClr val="tx1"/>
        </a:solidFill>
        <a:latin typeface="+mn-lt"/>
        <a:ea typeface="+mn-ea"/>
        <a:cs typeface="+mn-cs"/>
      </a:defRPr>
    </a:lvl7pPr>
    <a:lvl8pPr marL="6399709" algn="l" defTabSz="1828487" rtl="0" eaLnBrk="1" latinLnBrk="1" hangingPunct="1">
      <a:defRPr sz="2300" kern="1200">
        <a:solidFill>
          <a:schemeClr val="tx1"/>
        </a:solidFill>
        <a:latin typeface="+mn-lt"/>
        <a:ea typeface="+mn-ea"/>
        <a:cs typeface="+mn-cs"/>
      </a:defRPr>
    </a:lvl8pPr>
    <a:lvl9pPr marL="7313951" algn="l" defTabSz="1828487" rtl="0" eaLnBrk="1" latinLnBrk="1" hangingPunct="1">
      <a:defRPr sz="2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028820" y="6154074"/>
            <a:ext cx="11659950" cy="4246398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2057638" y="11225908"/>
            <a:ext cx="9602312" cy="5062659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9142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8284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7426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365689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45711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5485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63995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73137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71D318-25C8-4912-B87D-407C50F4AE5A}" type="datetimeFigureOut">
              <a:rPr lang="ko-KR" altLang="en-US"/>
              <a:pPr>
                <a:defRPr/>
              </a:pPr>
              <a:t>2019-11-22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E1F50C-5658-4AEE-B88C-7E74C0A48B94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883487-B41C-4E85-99D4-6774EF9A96A5}" type="datetimeFigureOut">
              <a:rPr lang="ko-KR" altLang="en-US"/>
              <a:pPr>
                <a:defRPr/>
              </a:pPr>
              <a:t>2019-11-22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6F4F26-0C58-40C5-A779-45F6756518A3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10774021" y="793343"/>
            <a:ext cx="3343663" cy="16903053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743040" y="793343"/>
            <a:ext cx="9802361" cy="16903053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A3A20C-06C4-4110-B2C7-082CE782E57D}" type="datetimeFigureOut">
              <a:rPr lang="ko-KR" altLang="en-US"/>
              <a:pPr>
                <a:defRPr/>
              </a:pPr>
              <a:t>2019-11-22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DC45DD-0F7E-4AFE-A79E-3ECC21039DBF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8AEA9D-35DA-4B92-91FE-BCD0B8FE3EC2}" type="datetimeFigureOut">
              <a:rPr lang="ko-KR" altLang="en-US"/>
              <a:pPr>
                <a:defRPr/>
              </a:pPr>
              <a:t>2019-11-22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0BA151-6A1F-4722-B9C3-9C6F341F542E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083596" y="12730030"/>
            <a:ext cx="11659950" cy="3934568"/>
          </a:xfrm>
        </p:spPr>
        <p:txBody>
          <a:bodyPr anchor="t"/>
          <a:lstStyle>
            <a:lvl1pPr algn="l">
              <a:defRPr sz="8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083596" y="8396500"/>
            <a:ext cx="11659950" cy="4333528"/>
          </a:xfrm>
        </p:spPr>
        <p:txBody>
          <a:bodyPr anchor="b"/>
          <a:lstStyle>
            <a:lvl1pPr marL="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1pPr>
            <a:lvl2pPr marL="914225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2pPr>
            <a:lvl3pPr marL="1828446" indent="0">
              <a:buNone/>
              <a:defRPr sz="3100">
                <a:solidFill>
                  <a:schemeClr val="tx1">
                    <a:tint val="75000"/>
                  </a:schemeClr>
                </a:solidFill>
              </a:defRPr>
            </a:lvl3pPr>
            <a:lvl4pPr marL="274267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4pPr>
            <a:lvl5pPr marL="3656894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5pPr>
            <a:lvl6pPr marL="4571116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6pPr>
            <a:lvl7pPr marL="5485339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7pPr>
            <a:lvl8pPr marL="6399564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8pPr>
            <a:lvl9pPr marL="7313785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019AAD-C932-4876-8EC9-597989BEAF47}" type="datetimeFigureOut">
              <a:rPr lang="ko-KR" altLang="en-US"/>
              <a:pPr>
                <a:defRPr/>
              </a:pPr>
              <a:t>2019-11-22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E45E12-F649-416E-8D34-EA3B65A697F2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743040" y="4622435"/>
            <a:ext cx="6573011" cy="13073956"/>
          </a:xfrm>
        </p:spPr>
        <p:txBody>
          <a:bodyPr/>
          <a:lstStyle>
            <a:lvl1pPr>
              <a:defRPr sz="5700"/>
            </a:lvl1pPr>
            <a:lvl2pPr>
              <a:defRPr sz="4800"/>
            </a:lvl2pPr>
            <a:lvl3pPr>
              <a:defRPr sz="4000"/>
            </a:lvl3pPr>
            <a:lvl4pPr>
              <a:defRPr sz="3600"/>
            </a:lvl4pPr>
            <a:lvl5pPr>
              <a:defRPr sz="3600"/>
            </a:lvl5pPr>
            <a:lvl6pPr>
              <a:defRPr sz="3600"/>
            </a:lvl6pPr>
            <a:lvl7pPr>
              <a:defRPr sz="3600"/>
            </a:lvl7pPr>
            <a:lvl8pPr>
              <a:defRPr sz="3600"/>
            </a:lvl8pPr>
            <a:lvl9pPr>
              <a:defRPr sz="3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7544677" y="4622435"/>
            <a:ext cx="6573011" cy="13073956"/>
          </a:xfrm>
        </p:spPr>
        <p:txBody>
          <a:bodyPr/>
          <a:lstStyle>
            <a:lvl1pPr>
              <a:defRPr sz="5700"/>
            </a:lvl1pPr>
            <a:lvl2pPr>
              <a:defRPr sz="4800"/>
            </a:lvl2pPr>
            <a:lvl3pPr>
              <a:defRPr sz="4000"/>
            </a:lvl3pPr>
            <a:lvl4pPr>
              <a:defRPr sz="3600"/>
            </a:lvl4pPr>
            <a:lvl5pPr>
              <a:defRPr sz="3600"/>
            </a:lvl5pPr>
            <a:lvl6pPr>
              <a:defRPr sz="3600"/>
            </a:lvl6pPr>
            <a:lvl7pPr>
              <a:defRPr sz="3600"/>
            </a:lvl7pPr>
            <a:lvl8pPr>
              <a:defRPr sz="3600"/>
            </a:lvl8pPr>
            <a:lvl9pPr>
              <a:defRPr sz="3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A741CC-F218-4EC1-8318-AD1B4610B129}" type="datetimeFigureOut">
              <a:rPr lang="ko-KR" altLang="en-US"/>
              <a:pPr>
                <a:defRPr/>
              </a:pPr>
              <a:t>2019-11-22</a:t>
            </a:fld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C74D9B-7F1B-48CF-8784-B0C5DD7E8A45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85880" y="793335"/>
            <a:ext cx="12345830" cy="3301736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85880" y="4434421"/>
            <a:ext cx="6060984" cy="1848053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225" indent="0">
              <a:buNone/>
              <a:defRPr sz="4000" b="1"/>
            </a:lvl2pPr>
            <a:lvl3pPr marL="1828446" indent="0">
              <a:buNone/>
              <a:defRPr sz="3600" b="1"/>
            </a:lvl3pPr>
            <a:lvl4pPr marL="2742670" indent="0">
              <a:buNone/>
              <a:defRPr sz="3100" b="1"/>
            </a:lvl4pPr>
            <a:lvl5pPr marL="3656894" indent="0">
              <a:buNone/>
              <a:defRPr sz="3100" b="1"/>
            </a:lvl5pPr>
            <a:lvl6pPr marL="4571116" indent="0">
              <a:buNone/>
              <a:defRPr sz="3100" b="1"/>
            </a:lvl6pPr>
            <a:lvl7pPr marL="5485339" indent="0">
              <a:buNone/>
              <a:defRPr sz="3100" b="1"/>
            </a:lvl7pPr>
            <a:lvl8pPr marL="6399564" indent="0">
              <a:buNone/>
              <a:defRPr sz="3100" b="1"/>
            </a:lvl8pPr>
            <a:lvl9pPr marL="7313785" indent="0">
              <a:buNone/>
              <a:defRPr sz="31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85880" y="6282468"/>
            <a:ext cx="6060984" cy="11413918"/>
          </a:xfrm>
        </p:spPr>
        <p:txBody>
          <a:bodyPr/>
          <a:lstStyle>
            <a:lvl1pPr>
              <a:defRPr sz="4800"/>
            </a:lvl1pPr>
            <a:lvl2pPr>
              <a:defRPr sz="4000"/>
            </a:lvl2pPr>
            <a:lvl3pPr>
              <a:defRPr sz="3600"/>
            </a:lvl3pPr>
            <a:lvl4pPr>
              <a:defRPr sz="3100"/>
            </a:lvl4pPr>
            <a:lvl5pPr>
              <a:defRPr sz="3100"/>
            </a:lvl5pPr>
            <a:lvl6pPr>
              <a:defRPr sz="3100"/>
            </a:lvl6pPr>
            <a:lvl7pPr>
              <a:defRPr sz="3100"/>
            </a:lvl7pPr>
            <a:lvl8pPr>
              <a:defRPr sz="3100"/>
            </a:lvl8pPr>
            <a:lvl9pPr>
              <a:defRPr sz="31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968345" y="4434421"/>
            <a:ext cx="6063366" cy="1848053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225" indent="0">
              <a:buNone/>
              <a:defRPr sz="4000" b="1"/>
            </a:lvl2pPr>
            <a:lvl3pPr marL="1828446" indent="0">
              <a:buNone/>
              <a:defRPr sz="3600" b="1"/>
            </a:lvl3pPr>
            <a:lvl4pPr marL="2742670" indent="0">
              <a:buNone/>
              <a:defRPr sz="3100" b="1"/>
            </a:lvl4pPr>
            <a:lvl5pPr marL="3656894" indent="0">
              <a:buNone/>
              <a:defRPr sz="3100" b="1"/>
            </a:lvl5pPr>
            <a:lvl6pPr marL="4571116" indent="0">
              <a:buNone/>
              <a:defRPr sz="3100" b="1"/>
            </a:lvl6pPr>
            <a:lvl7pPr marL="5485339" indent="0">
              <a:buNone/>
              <a:defRPr sz="3100" b="1"/>
            </a:lvl7pPr>
            <a:lvl8pPr marL="6399564" indent="0">
              <a:buNone/>
              <a:defRPr sz="3100" b="1"/>
            </a:lvl8pPr>
            <a:lvl9pPr marL="7313785" indent="0">
              <a:buNone/>
              <a:defRPr sz="31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968345" y="6282468"/>
            <a:ext cx="6063366" cy="11413918"/>
          </a:xfrm>
        </p:spPr>
        <p:txBody>
          <a:bodyPr/>
          <a:lstStyle>
            <a:lvl1pPr>
              <a:defRPr sz="4800"/>
            </a:lvl1pPr>
            <a:lvl2pPr>
              <a:defRPr sz="4000"/>
            </a:lvl2pPr>
            <a:lvl3pPr>
              <a:defRPr sz="3600"/>
            </a:lvl3pPr>
            <a:lvl4pPr>
              <a:defRPr sz="3100"/>
            </a:lvl4pPr>
            <a:lvl5pPr>
              <a:defRPr sz="3100"/>
            </a:lvl5pPr>
            <a:lvl6pPr>
              <a:defRPr sz="3100"/>
            </a:lvl6pPr>
            <a:lvl7pPr>
              <a:defRPr sz="3100"/>
            </a:lvl7pPr>
            <a:lvl8pPr>
              <a:defRPr sz="3100"/>
            </a:lvl8pPr>
            <a:lvl9pPr>
              <a:defRPr sz="31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DACEA9-35CF-46E1-80EA-ED1CF0850C36}" type="datetimeFigureOut">
              <a:rPr lang="ko-KR" altLang="en-US"/>
              <a:pPr>
                <a:defRPr/>
              </a:pPr>
              <a:t>2019-11-22</a:t>
            </a:fld>
            <a:endParaRPr lang="ko-KR" altLang="en-US"/>
          </a:p>
        </p:txBody>
      </p:sp>
      <p:sp>
        <p:nvSpPr>
          <p:cNvPr id="8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9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355273-E6B2-4020-8524-D3528F8E3513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137B5C-D283-4E60-8E67-0523CAEBD858}" type="datetimeFigureOut">
              <a:rPr lang="ko-KR" altLang="en-US"/>
              <a:pPr>
                <a:defRPr/>
              </a:pPr>
              <a:t>2019-11-22</a:t>
            </a:fld>
            <a:endParaRPr lang="ko-KR" altLang="en-US"/>
          </a:p>
        </p:txBody>
      </p:sp>
      <p:sp>
        <p:nvSpPr>
          <p:cNvPr id="4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C4783D-B585-435C-8DD4-98B1674EA144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DFFDBA-3163-490F-A167-610F236A0ABA}" type="datetimeFigureOut">
              <a:rPr lang="ko-KR" altLang="en-US"/>
              <a:pPr>
                <a:defRPr/>
              </a:pPr>
              <a:t>2019-11-22</a:t>
            </a:fld>
            <a:endParaRPr lang="ko-KR" altLang="en-US"/>
          </a:p>
        </p:txBody>
      </p:sp>
      <p:sp>
        <p:nvSpPr>
          <p:cNvPr id="3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E72FB0-A3CD-42D2-8A52-71C4FF052613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85883" y="788749"/>
            <a:ext cx="4512992" cy="3356764"/>
          </a:xfrm>
        </p:spPr>
        <p:txBody>
          <a:bodyPr anchor="b"/>
          <a:lstStyle>
            <a:lvl1pPr algn="l">
              <a:defRPr sz="4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363198" y="788760"/>
            <a:ext cx="7668512" cy="16907639"/>
          </a:xfrm>
        </p:spPr>
        <p:txBody>
          <a:bodyPr/>
          <a:lstStyle>
            <a:lvl1pPr>
              <a:defRPr sz="6500"/>
            </a:lvl1pPr>
            <a:lvl2pPr>
              <a:defRPr sz="57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85883" y="4145519"/>
            <a:ext cx="4512992" cy="13550875"/>
          </a:xfrm>
        </p:spPr>
        <p:txBody>
          <a:bodyPr/>
          <a:lstStyle>
            <a:lvl1pPr marL="0" indent="0">
              <a:buNone/>
              <a:defRPr sz="2700"/>
            </a:lvl1pPr>
            <a:lvl2pPr marL="914225" indent="0">
              <a:buNone/>
              <a:defRPr sz="2300"/>
            </a:lvl2pPr>
            <a:lvl3pPr marL="1828446" indent="0">
              <a:buNone/>
              <a:defRPr sz="2100"/>
            </a:lvl3pPr>
            <a:lvl4pPr marL="2742670" indent="0">
              <a:buNone/>
              <a:defRPr sz="1900"/>
            </a:lvl4pPr>
            <a:lvl5pPr marL="3656894" indent="0">
              <a:buNone/>
              <a:defRPr sz="1900"/>
            </a:lvl5pPr>
            <a:lvl6pPr marL="4571116" indent="0">
              <a:buNone/>
              <a:defRPr sz="1900"/>
            </a:lvl6pPr>
            <a:lvl7pPr marL="5485339" indent="0">
              <a:buNone/>
              <a:defRPr sz="1900"/>
            </a:lvl7pPr>
            <a:lvl8pPr marL="6399564" indent="0">
              <a:buNone/>
              <a:defRPr sz="1900"/>
            </a:lvl8pPr>
            <a:lvl9pPr marL="7313785" indent="0">
              <a:buNone/>
              <a:defRPr sz="1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31E3DA-2B38-45F3-AD6A-F410A90E5D51}" type="datetimeFigureOut">
              <a:rPr lang="ko-KR" altLang="en-US"/>
              <a:pPr>
                <a:defRPr/>
              </a:pPr>
              <a:t>2019-11-22</a:t>
            </a:fld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F2C508-694F-4C65-A52E-CDD6C7C8A9C0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688744" y="13867293"/>
            <a:ext cx="8230553" cy="1637113"/>
          </a:xfrm>
        </p:spPr>
        <p:txBody>
          <a:bodyPr anchor="b"/>
          <a:lstStyle>
            <a:lvl1pPr algn="l">
              <a:defRPr sz="4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2688744" y="1770096"/>
            <a:ext cx="8230553" cy="11886248"/>
          </a:xfrm>
        </p:spPr>
        <p:txBody>
          <a:bodyPr rtlCol="0">
            <a:normAutofit/>
          </a:bodyPr>
          <a:lstStyle>
            <a:lvl1pPr marL="0" indent="0">
              <a:buNone/>
              <a:defRPr sz="6500"/>
            </a:lvl1pPr>
            <a:lvl2pPr marL="914225" indent="0">
              <a:buNone/>
              <a:defRPr sz="5700"/>
            </a:lvl2pPr>
            <a:lvl3pPr marL="1828446" indent="0">
              <a:buNone/>
              <a:defRPr sz="4800"/>
            </a:lvl3pPr>
            <a:lvl4pPr marL="2742670" indent="0">
              <a:buNone/>
              <a:defRPr sz="4000"/>
            </a:lvl4pPr>
            <a:lvl5pPr marL="3656894" indent="0">
              <a:buNone/>
              <a:defRPr sz="4000"/>
            </a:lvl5pPr>
            <a:lvl6pPr marL="4571116" indent="0">
              <a:buNone/>
              <a:defRPr sz="4000"/>
            </a:lvl6pPr>
            <a:lvl7pPr marL="5485339" indent="0">
              <a:buNone/>
              <a:defRPr sz="4000"/>
            </a:lvl7pPr>
            <a:lvl8pPr marL="6399564" indent="0">
              <a:buNone/>
              <a:defRPr sz="4000"/>
            </a:lvl8pPr>
            <a:lvl9pPr marL="7313785" indent="0">
              <a:buNone/>
              <a:defRPr sz="4000"/>
            </a:lvl9pPr>
          </a:lstStyle>
          <a:p>
            <a:pPr lvl="0"/>
            <a:endParaRPr lang="ko-KR" altLang="en-US" noProof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2688744" y="15504403"/>
            <a:ext cx="8230553" cy="2324970"/>
          </a:xfrm>
        </p:spPr>
        <p:txBody>
          <a:bodyPr/>
          <a:lstStyle>
            <a:lvl1pPr marL="0" indent="0">
              <a:buNone/>
              <a:defRPr sz="2700"/>
            </a:lvl1pPr>
            <a:lvl2pPr marL="914225" indent="0">
              <a:buNone/>
              <a:defRPr sz="2300"/>
            </a:lvl2pPr>
            <a:lvl3pPr marL="1828446" indent="0">
              <a:buNone/>
              <a:defRPr sz="2100"/>
            </a:lvl3pPr>
            <a:lvl4pPr marL="2742670" indent="0">
              <a:buNone/>
              <a:defRPr sz="1900"/>
            </a:lvl4pPr>
            <a:lvl5pPr marL="3656894" indent="0">
              <a:buNone/>
              <a:defRPr sz="1900"/>
            </a:lvl5pPr>
            <a:lvl6pPr marL="4571116" indent="0">
              <a:buNone/>
              <a:defRPr sz="1900"/>
            </a:lvl6pPr>
            <a:lvl7pPr marL="5485339" indent="0">
              <a:buNone/>
              <a:defRPr sz="1900"/>
            </a:lvl7pPr>
            <a:lvl8pPr marL="6399564" indent="0">
              <a:buNone/>
              <a:defRPr sz="1900"/>
            </a:lvl8pPr>
            <a:lvl9pPr marL="7313785" indent="0">
              <a:buNone/>
              <a:defRPr sz="1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182311-513F-48AA-86F9-0303230252EF}" type="datetimeFigureOut">
              <a:rPr lang="ko-KR" altLang="en-US"/>
              <a:pPr>
                <a:defRPr/>
              </a:pPr>
              <a:t>2019-11-22</a:t>
            </a:fld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8589DA-B01D-4303-B57C-C84B60CF9488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제목 개체 틀 1"/>
          <p:cNvSpPr>
            <a:spLocks noGrp="1"/>
          </p:cNvSpPr>
          <p:nvPr>
            <p:ph type="title"/>
          </p:nvPr>
        </p:nvSpPr>
        <p:spPr bwMode="auto">
          <a:xfrm>
            <a:off x="685804" y="793751"/>
            <a:ext cx="12345987" cy="330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82848" tIns="91424" rIns="182848" bIns="91424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텍스트 개체 틀 2"/>
          <p:cNvSpPr>
            <a:spLocks noGrp="1"/>
          </p:cNvSpPr>
          <p:nvPr>
            <p:ph type="body" idx="1"/>
          </p:nvPr>
        </p:nvSpPr>
        <p:spPr bwMode="auto">
          <a:xfrm>
            <a:off x="685804" y="4622801"/>
            <a:ext cx="12345987" cy="13073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82848" tIns="91424" rIns="182848" bIns="9142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685802" y="18361029"/>
            <a:ext cx="3200400" cy="1055689"/>
          </a:xfrm>
          <a:prstGeom prst="rect">
            <a:avLst/>
          </a:prstGeom>
        </p:spPr>
        <p:txBody>
          <a:bodyPr vert="horz" lIns="182848" tIns="91424" rIns="182848" bIns="91424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23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065474D3-66F2-4D25-B77E-53A426C172A0}" type="datetimeFigureOut">
              <a:rPr lang="ko-KR" altLang="en-US"/>
              <a:pPr>
                <a:defRPr/>
              </a:pPr>
              <a:t>2019-11-22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4686303" y="18361029"/>
            <a:ext cx="4344989" cy="1055689"/>
          </a:xfrm>
          <a:prstGeom prst="rect">
            <a:avLst/>
          </a:prstGeom>
        </p:spPr>
        <p:txBody>
          <a:bodyPr vert="horz" lIns="182848" tIns="91424" rIns="182848" bIns="91424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kumimoji="0" sz="23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9831389" y="18361029"/>
            <a:ext cx="3200400" cy="1055689"/>
          </a:xfrm>
          <a:prstGeom prst="rect">
            <a:avLst/>
          </a:prstGeom>
        </p:spPr>
        <p:txBody>
          <a:bodyPr vert="horz" lIns="182848" tIns="91424" rIns="182848" bIns="91424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23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9998F564-AFFF-427C-A6A9-A2D93DF56C69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828446" rtl="0" eaLnBrk="0" fontAlgn="base" latinLnBrk="1" hangingPunct="0">
        <a:spcBef>
          <a:spcPct val="0"/>
        </a:spcBef>
        <a:spcAft>
          <a:spcPct val="0"/>
        </a:spcAft>
        <a:defRPr sz="88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1828446" rtl="0" eaLnBrk="0" fontAlgn="base" latinLnBrk="1" hangingPunct="0">
        <a:spcBef>
          <a:spcPct val="0"/>
        </a:spcBef>
        <a:spcAft>
          <a:spcPct val="0"/>
        </a:spcAft>
        <a:defRPr sz="8800">
          <a:solidFill>
            <a:schemeClr val="tx1"/>
          </a:solidFill>
          <a:latin typeface="맑은 고딕" pitchFamily="50" charset="-127"/>
          <a:ea typeface="맑은 고딕" pitchFamily="50" charset="-127"/>
        </a:defRPr>
      </a:lvl2pPr>
      <a:lvl3pPr algn="ctr" defTabSz="1828446" rtl="0" eaLnBrk="0" fontAlgn="base" latinLnBrk="1" hangingPunct="0">
        <a:spcBef>
          <a:spcPct val="0"/>
        </a:spcBef>
        <a:spcAft>
          <a:spcPct val="0"/>
        </a:spcAft>
        <a:defRPr sz="8800">
          <a:solidFill>
            <a:schemeClr val="tx1"/>
          </a:solidFill>
          <a:latin typeface="맑은 고딕" pitchFamily="50" charset="-127"/>
          <a:ea typeface="맑은 고딕" pitchFamily="50" charset="-127"/>
        </a:defRPr>
      </a:lvl3pPr>
      <a:lvl4pPr algn="ctr" defTabSz="1828446" rtl="0" eaLnBrk="0" fontAlgn="base" latinLnBrk="1" hangingPunct="0">
        <a:spcBef>
          <a:spcPct val="0"/>
        </a:spcBef>
        <a:spcAft>
          <a:spcPct val="0"/>
        </a:spcAft>
        <a:defRPr sz="8800">
          <a:solidFill>
            <a:schemeClr val="tx1"/>
          </a:solidFill>
          <a:latin typeface="맑은 고딕" pitchFamily="50" charset="-127"/>
          <a:ea typeface="맑은 고딕" pitchFamily="50" charset="-127"/>
        </a:defRPr>
      </a:lvl4pPr>
      <a:lvl5pPr algn="ctr" defTabSz="1828446" rtl="0" eaLnBrk="0" fontAlgn="base" latinLnBrk="1" hangingPunct="0">
        <a:spcBef>
          <a:spcPct val="0"/>
        </a:spcBef>
        <a:spcAft>
          <a:spcPct val="0"/>
        </a:spcAft>
        <a:defRPr sz="8800">
          <a:solidFill>
            <a:schemeClr val="tx1"/>
          </a:solidFill>
          <a:latin typeface="맑은 고딕" pitchFamily="50" charset="-127"/>
          <a:ea typeface="맑은 고딕" pitchFamily="50" charset="-127"/>
        </a:defRPr>
      </a:lvl5pPr>
      <a:lvl6pPr marL="457111" algn="ctr" defTabSz="1828446" rtl="0" fontAlgn="base" latinLnBrk="1">
        <a:spcBef>
          <a:spcPct val="0"/>
        </a:spcBef>
        <a:spcAft>
          <a:spcPct val="0"/>
        </a:spcAft>
        <a:defRPr sz="8800">
          <a:solidFill>
            <a:schemeClr val="tx1"/>
          </a:solidFill>
          <a:latin typeface="맑은 고딕" pitchFamily="50" charset="-127"/>
          <a:ea typeface="맑은 고딕" pitchFamily="50" charset="-127"/>
        </a:defRPr>
      </a:lvl6pPr>
      <a:lvl7pPr marL="914225" algn="ctr" defTabSz="1828446" rtl="0" fontAlgn="base" latinLnBrk="1">
        <a:spcBef>
          <a:spcPct val="0"/>
        </a:spcBef>
        <a:spcAft>
          <a:spcPct val="0"/>
        </a:spcAft>
        <a:defRPr sz="8800">
          <a:solidFill>
            <a:schemeClr val="tx1"/>
          </a:solidFill>
          <a:latin typeface="맑은 고딕" pitchFamily="50" charset="-127"/>
          <a:ea typeface="맑은 고딕" pitchFamily="50" charset="-127"/>
        </a:defRPr>
      </a:lvl7pPr>
      <a:lvl8pPr marL="1371336" algn="ctr" defTabSz="1828446" rtl="0" fontAlgn="base" latinLnBrk="1">
        <a:spcBef>
          <a:spcPct val="0"/>
        </a:spcBef>
        <a:spcAft>
          <a:spcPct val="0"/>
        </a:spcAft>
        <a:defRPr sz="8800">
          <a:solidFill>
            <a:schemeClr val="tx1"/>
          </a:solidFill>
          <a:latin typeface="맑은 고딕" pitchFamily="50" charset="-127"/>
          <a:ea typeface="맑은 고딕" pitchFamily="50" charset="-127"/>
        </a:defRPr>
      </a:lvl8pPr>
      <a:lvl9pPr marL="1828446" algn="ctr" defTabSz="1828446" rtl="0" fontAlgn="base" latinLnBrk="1">
        <a:spcBef>
          <a:spcPct val="0"/>
        </a:spcBef>
        <a:spcAft>
          <a:spcPct val="0"/>
        </a:spcAft>
        <a:defRPr sz="8800">
          <a:solidFill>
            <a:schemeClr val="tx1"/>
          </a:solidFill>
          <a:latin typeface="맑은 고딕" pitchFamily="50" charset="-127"/>
          <a:ea typeface="맑은 고딕" pitchFamily="50" charset="-127"/>
        </a:defRPr>
      </a:lvl9pPr>
    </p:titleStyle>
    <p:bodyStyle>
      <a:lvl1pPr marL="685668" indent="-685668" algn="l" defTabSz="1828446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•"/>
        <a:defRPr sz="6500" kern="1200">
          <a:solidFill>
            <a:schemeClr val="tx1"/>
          </a:solidFill>
          <a:latin typeface="+mn-lt"/>
          <a:ea typeface="+mn-ea"/>
          <a:cs typeface="+mn-cs"/>
        </a:defRPr>
      </a:lvl1pPr>
      <a:lvl2pPr marL="1485613" indent="-571390" algn="l" defTabSz="1828446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–"/>
        <a:defRPr sz="5700" kern="1200">
          <a:solidFill>
            <a:schemeClr val="tx1"/>
          </a:solidFill>
          <a:latin typeface="+mn-lt"/>
          <a:ea typeface="+mn-ea"/>
          <a:cs typeface="+mn-cs"/>
        </a:defRPr>
      </a:lvl2pPr>
      <a:lvl3pPr marL="2285558" indent="-457111" algn="l" defTabSz="1828446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3pPr>
      <a:lvl4pPr marL="3199781" indent="-457111" algn="l" defTabSz="1828446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–"/>
        <a:defRPr sz="4000" kern="1200">
          <a:solidFill>
            <a:schemeClr val="tx1"/>
          </a:solidFill>
          <a:latin typeface="+mn-lt"/>
          <a:ea typeface="+mn-ea"/>
          <a:cs typeface="+mn-cs"/>
        </a:defRPr>
      </a:lvl4pPr>
      <a:lvl5pPr marL="4114006" indent="-457111" algn="l" defTabSz="1828446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»"/>
        <a:defRPr sz="4000" kern="1200">
          <a:solidFill>
            <a:schemeClr val="tx1"/>
          </a:solidFill>
          <a:latin typeface="+mn-lt"/>
          <a:ea typeface="+mn-ea"/>
          <a:cs typeface="+mn-cs"/>
        </a:defRPr>
      </a:lvl5pPr>
      <a:lvl6pPr marL="5028228" indent="-457111" algn="l" defTabSz="1828446" rtl="0" eaLnBrk="1" latinLnBrk="1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6pPr>
      <a:lvl7pPr marL="5942451" indent="-457111" algn="l" defTabSz="1828446" rtl="0" eaLnBrk="1" latinLnBrk="1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7pPr>
      <a:lvl8pPr marL="6856675" indent="-457111" algn="l" defTabSz="1828446" rtl="0" eaLnBrk="1" latinLnBrk="1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8pPr>
      <a:lvl9pPr marL="7770897" indent="-457111" algn="l" defTabSz="1828446" rtl="0" eaLnBrk="1" latinLnBrk="1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1828446" rtl="0" eaLnBrk="1" latinLnBrk="1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225" algn="l" defTabSz="1828446" rtl="0" eaLnBrk="1" latinLnBrk="1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446" algn="l" defTabSz="1828446" rtl="0" eaLnBrk="1" latinLnBrk="1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2670" algn="l" defTabSz="1828446" rtl="0" eaLnBrk="1" latinLnBrk="1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6894" algn="l" defTabSz="1828446" rtl="0" eaLnBrk="1" latinLnBrk="1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1116" algn="l" defTabSz="1828446" rtl="0" eaLnBrk="1" latinLnBrk="1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5339" algn="l" defTabSz="1828446" rtl="0" eaLnBrk="1" latinLnBrk="1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399564" algn="l" defTabSz="1828446" rtl="0" eaLnBrk="1" latinLnBrk="1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3785" algn="l" defTabSz="1828446" rtl="0" eaLnBrk="1" latinLnBrk="1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/>
          <p:cNvSpPr txBox="1"/>
          <p:nvPr/>
        </p:nvSpPr>
        <p:spPr>
          <a:xfrm>
            <a:off x="944985" y="1552278"/>
            <a:ext cx="1211537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BZ" sz="3200" dirty="0" smtClean="0"/>
              <a:t>Supplementary Figure 2. BDI scores ± standard deviations for participants with mild cognitive impairment. BDI was assessed at baseline (visit 1) and following NF training (visits 8 and 16). Statistical analyses used </a:t>
            </a:r>
            <a:r>
              <a:rPr lang="en-BZ" sz="3200" dirty="0" err="1" smtClean="0"/>
              <a:t>Wilcoxon</a:t>
            </a:r>
            <a:r>
              <a:rPr lang="en-BZ" sz="3200" dirty="0" smtClean="0"/>
              <a:t> signed-rank tests. Error bars represent standard deviations. BDI = Beck Depression Inventory, NF = </a:t>
            </a:r>
            <a:r>
              <a:rPr lang="en-BZ" sz="3200" dirty="0" err="1" smtClean="0"/>
              <a:t>neurofeedback</a:t>
            </a:r>
            <a:r>
              <a:rPr lang="en-BZ" sz="3200" dirty="0" smtClean="0"/>
              <a:t>.</a:t>
            </a:r>
            <a:endParaRPr lang="ko-KR" altLang="en-US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직사각형 13"/>
          <p:cNvSpPr/>
          <p:nvPr/>
        </p:nvSpPr>
        <p:spPr>
          <a:xfrm>
            <a:off x="6048448" y="10941968"/>
            <a:ext cx="109837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ko-KR" sz="2000" dirty="0">
                <a:latin typeface="Arial" pitchFamily="34" charset="0"/>
                <a:cs typeface="Arial" pitchFamily="34" charset="0"/>
                <a:sym typeface="Symbol"/>
              </a:rPr>
              <a:t>Session</a:t>
            </a:r>
            <a:endParaRPr lang="ko-KR" altLang="en-US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직사각형 14"/>
          <p:cNvSpPr/>
          <p:nvPr/>
        </p:nvSpPr>
        <p:spPr>
          <a:xfrm rot="16200000">
            <a:off x="2754614" y="9116280"/>
            <a:ext cx="219162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ko-KR" sz="2000" dirty="0" smtClean="0">
                <a:latin typeface="Arial" pitchFamily="34" charset="0"/>
                <a:cs typeface="Arial" pitchFamily="34" charset="0"/>
              </a:rPr>
              <a:t>BDI score </a:t>
            </a:r>
            <a:r>
              <a:rPr lang="en-US" altLang="ko-KR" sz="2000" dirty="0">
                <a:latin typeface="Arial" pitchFamily="34" charset="0"/>
                <a:cs typeface="Arial" pitchFamily="34" charset="0"/>
              </a:rPr>
              <a:t>(mean)</a:t>
            </a:r>
            <a:endParaRPr lang="ko-KR" altLang="en-US" sz="20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6" name="차트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429676669"/>
              </p:ext>
            </p:extLst>
          </p:nvPr>
        </p:nvGraphicFramePr>
        <p:xfrm>
          <a:off x="4122490" y="8220522"/>
          <a:ext cx="4594513" cy="26825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481874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64</Words>
  <Application>Microsoft Office PowerPoint</Application>
  <PresentationFormat>Custom</PresentationFormat>
  <Paragraphs>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테마</vt:lpstr>
      <vt:lpstr>Slide 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2019-03-29T21:24:48Z</dcterms:created>
  <dcterms:modified xsi:type="dcterms:W3CDTF">2019-11-21T20:45:20Z</dcterms:modified>
</cp:coreProperties>
</file>