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6"/>
  </p:notesMasterIdLst>
  <p:sldIdLst>
    <p:sldId id="294" r:id="rId2"/>
    <p:sldId id="284" r:id="rId3"/>
    <p:sldId id="286" r:id="rId4"/>
    <p:sldId id="280" r:id="rId5"/>
  </p:sldIdLst>
  <p:sldSz cx="6858000" cy="9144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146" autoAdjust="0"/>
    <p:restoredTop sz="93817" autoAdjust="0"/>
  </p:normalViewPr>
  <p:slideViewPr>
    <p:cSldViewPr>
      <p:cViewPr>
        <p:scale>
          <a:sx n="100" d="100"/>
          <a:sy n="100" d="100"/>
        </p:scale>
        <p:origin x="856" y="-139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עליונה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680A9648-44E1-4372-88C3-7B0036115587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4" name="מציין מיקום של תמונת שקופית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he-IL"/>
          </a:p>
        </p:txBody>
      </p:sp>
      <p:sp>
        <p:nvSpPr>
          <p:cNvPr id="5" name="מציין מיקום של הערו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12EE848A-8EC7-48F6-B636-DD289CAD747F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1348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מונת שקופית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מציין מיקום של הערו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he-IL" dirty="0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E848A-8EC7-48F6-B636-DD289CAD747F}" type="slidenum">
              <a:rPr lang="he-IL" smtClean="0"/>
              <a:t>1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896452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EE848A-8EC7-48F6-B636-DD289CAD747F}" type="slidenum">
              <a:rPr lang="he-IL" smtClean="0"/>
              <a:t>2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59444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EE848A-8EC7-48F6-B636-DD289CAD747F}" type="slidenum">
              <a:rPr lang="he-IL" smtClean="0"/>
              <a:t>3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906473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EE848A-8EC7-48F6-B636-DD289CAD747F}" type="slidenum">
              <a:rPr lang="he-IL" smtClean="0"/>
              <a:t>4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431848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80955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90381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278261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79704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541735" y="5875869"/>
            <a:ext cx="5829300" cy="1816100"/>
          </a:xfrm>
        </p:spPr>
        <p:txBody>
          <a:bodyPr anchor="t"/>
          <a:lstStyle>
            <a:lvl1pPr algn="r">
              <a:defRPr sz="3000" b="1" cap="all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11428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73837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3483771" y="2046818"/>
            <a:ext cx="3031331" cy="85301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05647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878661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52969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42902" y="364066"/>
            <a:ext cx="2256235" cy="1549401"/>
          </a:xfrm>
        </p:spPr>
        <p:txBody>
          <a:bodyPr anchor="b"/>
          <a:lstStyle>
            <a:lvl1pPr algn="r">
              <a:defRPr sz="15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2681287" y="364070"/>
            <a:ext cx="3833813" cy="780415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59318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2"/>
          </a:xfrm>
        </p:spPr>
        <p:txBody>
          <a:bodyPr anchor="b"/>
          <a:lstStyle>
            <a:lvl1pPr algn="r">
              <a:defRPr sz="1500" b="1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51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8304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342900" y="366183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296C0-699C-4EA1-A48C-4D9B59FED55C}" type="datetimeFigureOut">
              <a:rPr lang="he-IL" smtClean="0"/>
              <a:t>ד'/תשרי/תש"פ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F1DEF-F4F1-4FB1-A9CD-B215DA3FCA03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1518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685800" rtl="1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r" defTabSz="6858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r" defTabSz="6858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342900" y="366183"/>
            <a:ext cx="4382244" cy="533409"/>
          </a:xfrm>
        </p:spPr>
        <p:txBody>
          <a:bodyPr>
            <a:noAutofit/>
          </a:bodyPr>
          <a:lstStyle/>
          <a:p>
            <a:pPr algn="l" rtl="0"/>
            <a:r>
              <a:rPr lang="en-US" sz="1800" dirty="0"/>
              <a:t>Supplementary Fig. 1</a:t>
            </a:r>
            <a:br>
              <a:rPr lang="en-US" sz="1800" dirty="0"/>
            </a:br>
            <a:endParaRPr lang="he-IL" sz="18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5539C8B-9898-4235-AF95-2D9E097E0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4664" y="1691680"/>
            <a:ext cx="5966414" cy="593720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67888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48680" y="827584"/>
            <a:ext cx="5805264" cy="776941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" name="כותרת 1">
            <a:extLst>
              <a:ext uri="{FF2B5EF4-FFF2-40B4-BE49-F238E27FC236}">
                <a16:creationId xmlns:a16="http://schemas.microsoft.com/office/drawing/2014/main" id="{36681C98-4449-4644-BA09-B3A4CF332FE3}"/>
              </a:ext>
            </a:extLst>
          </p:cNvPr>
          <p:cNvSpPr txBox="1">
            <a:spLocks/>
          </p:cNvSpPr>
          <p:nvPr/>
        </p:nvSpPr>
        <p:spPr>
          <a:xfrm>
            <a:off x="342900" y="366183"/>
            <a:ext cx="4382244" cy="533409"/>
          </a:xfrm>
          <a:prstGeom prst="rect">
            <a:avLst/>
          </a:prstGeom>
        </p:spPr>
        <p:txBody>
          <a:bodyPr vert="horz" lIns="91440" tIns="45720" rIns="91440" bIns="45720" rtlCol="1" anchor="ctr">
            <a:noAutofit/>
          </a:bodyPr>
          <a:lstStyle>
            <a:lvl1pPr algn="ctr" defTabSz="685800" rtl="1" eaLnBrk="1" latinLnBrk="0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rtl="0"/>
            <a:r>
              <a:rPr lang="en-US" sz="1800" dirty="0"/>
              <a:t>Supplementary Fig. 2</a:t>
            </a:r>
            <a:br>
              <a:rPr lang="en-US" sz="1800" dirty="0"/>
            </a:br>
            <a:endParaRPr lang="he-IL" sz="1800" dirty="0"/>
          </a:p>
        </p:txBody>
      </p:sp>
    </p:spTree>
    <p:extLst>
      <p:ext uri="{BB962C8B-B14F-4D97-AF65-F5344CB8AC3E}">
        <p14:creationId xmlns:p14="http://schemas.microsoft.com/office/powerpoint/2010/main" val="119550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D6815311-066C-424F-A56A-0317A147E3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1651599"/>
            <a:ext cx="6858000" cy="699809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9" name="כותרת 1">
            <a:extLst>
              <a:ext uri="{FF2B5EF4-FFF2-40B4-BE49-F238E27FC236}">
                <a16:creationId xmlns:a16="http://schemas.microsoft.com/office/drawing/2014/main" id="{1F84BF98-0A15-4FEA-B410-E88EB245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66183"/>
            <a:ext cx="4382244" cy="533409"/>
          </a:xfrm>
        </p:spPr>
        <p:txBody>
          <a:bodyPr>
            <a:noAutofit/>
          </a:bodyPr>
          <a:lstStyle/>
          <a:p>
            <a:pPr algn="l" rtl="0"/>
            <a:r>
              <a:rPr lang="en-US" sz="1800" dirty="0"/>
              <a:t>Supplementary Fig. 3</a:t>
            </a:r>
            <a:br>
              <a:rPr lang="en-US" sz="1800" dirty="0"/>
            </a:br>
            <a:endParaRPr lang="he-IL" sz="1800" dirty="0"/>
          </a:p>
        </p:txBody>
      </p:sp>
    </p:spTree>
    <p:extLst>
      <p:ext uri="{BB962C8B-B14F-4D97-AF65-F5344CB8AC3E}">
        <p14:creationId xmlns:p14="http://schemas.microsoft.com/office/powerpoint/2010/main" val="1705209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E2F51B5B-5831-4400-B78A-6DB41E7DCC4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4381" y="1979712"/>
            <a:ext cx="6672607" cy="460851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כותרת 1">
            <a:extLst>
              <a:ext uri="{FF2B5EF4-FFF2-40B4-BE49-F238E27FC236}">
                <a16:creationId xmlns:a16="http://schemas.microsoft.com/office/drawing/2014/main" id="{8CA22C6F-A09A-4DE8-B635-413230532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366183"/>
            <a:ext cx="4382244" cy="533409"/>
          </a:xfrm>
        </p:spPr>
        <p:txBody>
          <a:bodyPr>
            <a:noAutofit/>
          </a:bodyPr>
          <a:lstStyle/>
          <a:p>
            <a:pPr algn="l" rtl="0"/>
            <a:r>
              <a:rPr lang="en-US" sz="1800" dirty="0"/>
              <a:t>Supplementary Fig. 4</a:t>
            </a:r>
            <a:br>
              <a:rPr lang="en-US" sz="1800" dirty="0"/>
            </a:br>
            <a:endParaRPr lang="he-IL" sz="1800" dirty="0"/>
          </a:p>
        </p:txBody>
      </p:sp>
    </p:spTree>
    <p:extLst>
      <p:ext uri="{BB962C8B-B14F-4D97-AF65-F5344CB8AC3E}">
        <p14:creationId xmlns:p14="http://schemas.microsoft.com/office/powerpoint/2010/main" val="1555006333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7520</TotalTime>
  <Words>20</Words>
  <Application>Microsoft Office PowerPoint</Application>
  <PresentationFormat>On-screen Show (4:3)</PresentationFormat>
  <Paragraphs>8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ערכת נושא Office</vt:lpstr>
      <vt:lpstr>Supplementary Fig. 1 </vt:lpstr>
      <vt:lpstr>PowerPoint Presentation</vt:lpstr>
      <vt:lpstr>Supplementary Fig. 3 </vt:lpstr>
      <vt:lpstr>Supplementary Fig. 4 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Goldberg</dc:creator>
  <cp:lastModifiedBy>Ruth V</cp:lastModifiedBy>
  <cp:revision>147</cp:revision>
  <dcterms:created xsi:type="dcterms:W3CDTF">2019-08-25T12:03:46Z</dcterms:created>
  <dcterms:modified xsi:type="dcterms:W3CDTF">2019-10-03T11:54:19Z</dcterms:modified>
</cp:coreProperties>
</file>