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1" r:id="rId2"/>
    <p:sldId id="281" r:id="rId3"/>
    <p:sldId id="269" r:id="rId4"/>
    <p:sldId id="270" r:id="rId5"/>
  </p:sldIdLst>
  <p:sldSz cx="12192000" cy="16256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48" userDrawn="1">
          <p15:clr>
            <a:srgbClr val="A4A3A4"/>
          </p15:clr>
        </p15:guide>
        <p15:guide id="2" pos="778" userDrawn="1">
          <p15:clr>
            <a:srgbClr val="A4A3A4"/>
          </p15:clr>
        </p15:guide>
        <p15:guide id="3" pos="5949" userDrawn="1">
          <p15:clr>
            <a:srgbClr val="A4A3A4"/>
          </p15:clr>
        </p15:guide>
        <p15:guide id="4" pos="42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32" d="100"/>
          <a:sy n="32" d="100"/>
        </p:scale>
        <p:origin x="1998" y="72"/>
      </p:cViewPr>
      <p:guideLst>
        <p:guide orient="horz" pos="4848"/>
        <p:guide pos="778"/>
        <p:guide pos="5949"/>
        <p:guide pos="420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1600"/>
              <a:t>Isolates</a:t>
            </a:r>
          </a:p>
        </c:rich>
      </c:tx>
      <c:layout>
        <c:manualLayout>
          <c:xMode val="edge"/>
          <c:yMode val="edge"/>
          <c:x val="0.36615076325765789"/>
          <c:y val="3.061224489795918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4.9319436730159767E-2"/>
          <c:y val="0.18200628639794025"/>
          <c:w val="0.42078609468422257"/>
          <c:h val="0.73131814052089639"/>
        </c:manualLayout>
      </c:layout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F6B-4FB7-BDCC-3042DF509AE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F6B-4FB7-BDCC-3042DF509AE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F6B-4FB7-BDCC-3042DF509AE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F6B-4FB7-BDCC-3042DF509AE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F6B-4FB7-BDCC-3042DF509AE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EF6B-4FB7-BDCC-3042DF509AE4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EF6B-4FB7-BDCC-3042DF509AE4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EF6B-4FB7-BDCC-3042DF509AE4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EF6B-4FB7-BDCC-3042DF509AE4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EF6B-4FB7-BDCC-3042DF509AE4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EF6B-4FB7-BDCC-3042DF509AE4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EF6B-4FB7-BDCC-3042DF509AE4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EF6B-4FB7-BDCC-3042DF509AE4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B-EF6B-4FB7-BDCC-3042DF509AE4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D-EF6B-4FB7-BDCC-3042DF509AE4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F-EF6B-4FB7-BDCC-3042DF509AE4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1-EF6B-4FB7-BDCC-3042DF509AE4}"/>
              </c:ext>
            </c:extLst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3-EF6B-4FB7-BDCC-3042DF509AE4}"/>
              </c:ext>
            </c:extLst>
          </c:dPt>
          <c:dPt>
            <c:idx val="18"/>
            <c:bubble3D val="0"/>
            <c:spPr>
              <a:solidFill>
                <a:schemeClr val="accent1">
                  <a:lumMod val="8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5-EF6B-4FB7-BDCC-3042DF509AE4}"/>
              </c:ext>
            </c:extLst>
          </c:dPt>
          <c:dPt>
            <c:idx val="19"/>
            <c:bubble3D val="0"/>
            <c:spPr>
              <a:solidFill>
                <a:schemeClr val="accent2">
                  <a:lumMod val="8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7-EF6B-4FB7-BDCC-3042DF509AE4}"/>
              </c:ext>
            </c:extLst>
          </c:dPt>
          <c:dPt>
            <c:idx val="20"/>
            <c:bubble3D val="0"/>
            <c:spPr>
              <a:solidFill>
                <a:schemeClr val="accent3">
                  <a:lumMod val="8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9-EF6B-4FB7-BDCC-3042DF509AE4}"/>
              </c:ext>
            </c:extLst>
          </c:dPt>
          <c:dPt>
            <c:idx val="21"/>
            <c:bubble3D val="0"/>
            <c:spPr>
              <a:solidFill>
                <a:schemeClr val="accent4">
                  <a:lumMod val="8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B-EF6B-4FB7-BDCC-3042DF509AE4}"/>
              </c:ext>
            </c:extLst>
          </c:dPt>
          <c:dPt>
            <c:idx val="22"/>
            <c:bubble3D val="0"/>
            <c:spPr>
              <a:solidFill>
                <a:schemeClr val="accent5">
                  <a:lumMod val="8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D-EF6B-4FB7-BDCC-3042DF509AE4}"/>
              </c:ext>
            </c:extLst>
          </c:dPt>
          <c:dPt>
            <c:idx val="23"/>
            <c:bubble3D val="0"/>
            <c:spPr>
              <a:solidFill>
                <a:schemeClr val="accent6">
                  <a:lumMod val="8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F-EF6B-4FB7-BDCC-3042DF509AE4}"/>
              </c:ext>
            </c:extLst>
          </c:dPt>
          <c:dPt>
            <c:idx val="24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1-EF6B-4FB7-BDCC-3042DF509AE4}"/>
              </c:ext>
            </c:extLst>
          </c:dPt>
          <c:dPt>
            <c:idx val="25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3-EF6B-4FB7-BDCC-3042DF509AE4}"/>
              </c:ext>
            </c:extLst>
          </c:dPt>
          <c:dPt>
            <c:idx val="2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5-EF6B-4FB7-BDCC-3042DF509AE4}"/>
              </c:ext>
            </c:extLst>
          </c:dPt>
          <c:dPt>
            <c:idx val="27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7-EF6B-4FB7-BDCC-3042DF509AE4}"/>
              </c:ext>
            </c:extLst>
          </c:dPt>
          <c:dPt>
            <c:idx val="2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9-EF6B-4FB7-BDCC-3042DF509AE4}"/>
              </c:ext>
            </c:extLst>
          </c:dPt>
          <c:dPt>
            <c:idx val="2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B-EF6B-4FB7-BDCC-3042DF509AE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non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 Graphs Overview'!$B$87:$B$116</c:f>
              <c:strCache>
                <c:ptCount val="30"/>
                <c:pt idx="0">
                  <c:v>Alcaligenaceae</c:v>
                </c:pt>
                <c:pt idx="1">
                  <c:v>Alicyclobacillaceae</c:v>
                </c:pt>
                <c:pt idx="2">
                  <c:v>Bacillaceae</c:v>
                </c:pt>
                <c:pt idx="3">
                  <c:v>Bradyrhizobiaceae</c:v>
                </c:pt>
                <c:pt idx="4">
                  <c:v>Burkholderiaceae</c:v>
                </c:pt>
                <c:pt idx="5">
                  <c:v>Caulobacteraceae</c:v>
                </c:pt>
                <c:pt idx="6">
                  <c:v>Cellulomonadaceae</c:v>
                </c:pt>
                <c:pt idx="7">
                  <c:v>Comamonadaceae</c:v>
                </c:pt>
                <c:pt idx="8">
                  <c:v>Corynebacteriaceae</c:v>
                </c:pt>
                <c:pt idx="9">
                  <c:v>Enterobacteriaceae</c:v>
                </c:pt>
                <c:pt idx="10">
                  <c:v>Erwiniaceae</c:v>
                </c:pt>
                <c:pt idx="11">
                  <c:v>Flavobacteriaceae</c:v>
                </c:pt>
                <c:pt idx="12">
                  <c:v>Methylobacteriaceae</c:v>
                </c:pt>
                <c:pt idx="13">
                  <c:v>Microbacteriaceae</c:v>
                </c:pt>
                <c:pt idx="14">
                  <c:v>Micromonosporaceae</c:v>
                </c:pt>
                <c:pt idx="15">
                  <c:v>Mycobacteriaceae</c:v>
                </c:pt>
                <c:pt idx="16">
                  <c:v>Nocardiaceae</c:v>
                </c:pt>
                <c:pt idx="17">
                  <c:v>Oxalobacteraceae</c:v>
                </c:pt>
                <c:pt idx="18">
                  <c:v>Paenibacillaceae</c:v>
                </c:pt>
                <c:pt idx="19">
                  <c:v>Promicromonosporaceae</c:v>
                </c:pt>
                <c:pt idx="20">
                  <c:v>Pseudomonadaceae</c:v>
                </c:pt>
                <c:pt idx="21">
                  <c:v>Rhizobiaceae</c:v>
                </c:pt>
                <c:pt idx="22">
                  <c:v>Rhodanobacteraceae</c:v>
                </c:pt>
                <c:pt idx="23">
                  <c:v>Rhodospirillaceae</c:v>
                </c:pt>
                <c:pt idx="24">
                  <c:v>Sphingobacteriaceae</c:v>
                </c:pt>
                <c:pt idx="25">
                  <c:v>Sphingomonadaceae</c:v>
                </c:pt>
                <c:pt idx="26">
                  <c:v>Staphylococcaceae</c:v>
                </c:pt>
                <c:pt idx="27">
                  <c:v>Streptomycetaceae</c:v>
                </c:pt>
                <c:pt idx="28">
                  <c:v>Streptosporangiaceae</c:v>
                </c:pt>
                <c:pt idx="29">
                  <c:v>Xanthomonadaceae</c:v>
                </c:pt>
              </c:strCache>
            </c:strRef>
          </c:cat>
          <c:val>
            <c:numRef>
              <c:f>' Graphs Overview'!$E$87:$E$116</c:f>
              <c:numCache>
                <c:formatCode>0.00</c:formatCode>
                <c:ptCount val="30"/>
                <c:pt idx="0">
                  <c:v>1.0438413361169103</c:v>
                </c:pt>
                <c:pt idx="1">
                  <c:v>0.41753653444676403</c:v>
                </c:pt>
                <c:pt idx="2">
                  <c:v>21.085594989561589</c:v>
                </c:pt>
                <c:pt idx="3">
                  <c:v>0.41753653444676403</c:v>
                </c:pt>
                <c:pt idx="4">
                  <c:v>8.1419624217119004</c:v>
                </c:pt>
                <c:pt idx="5">
                  <c:v>1.0438413361169103</c:v>
                </c:pt>
                <c:pt idx="6">
                  <c:v>0.20876826722338201</c:v>
                </c:pt>
                <c:pt idx="7">
                  <c:v>0.20876826722338201</c:v>
                </c:pt>
                <c:pt idx="8">
                  <c:v>0.41753653444676403</c:v>
                </c:pt>
                <c:pt idx="9">
                  <c:v>13.778705636743215</c:v>
                </c:pt>
                <c:pt idx="10">
                  <c:v>0.20876826722338201</c:v>
                </c:pt>
                <c:pt idx="11">
                  <c:v>1.8789144050104383</c:v>
                </c:pt>
                <c:pt idx="12">
                  <c:v>0.41753653444676403</c:v>
                </c:pt>
                <c:pt idx="13">
                  <c:v>7.0981210855949897</c:v>
                </c:pt>
                <c:pt idx="14">
                  <c:v>0.41753653444676403</c:v>
                </c:pt>
                <c:pt idx="15">
                  <c:v>5.6367432150313155</c:v>
                </c:pt>
                <c:pt idx="16">
                  <c:v>0.62630480167014613</c:v>
                </c:pt>
                <c:pt idx="17">
                  <c:v>0.20876826722338201</c:v>
                </c:pt>
                <c:pt idx="18">
                  <c:v>10.020876826722338</c:v>
                </c:pt>
                <c:pt idx="19">
                  <c:v>0.62630480167014613</c:v>
                </c:pt>
                <c:pt idx="20">
                  <c:v>4.1753653444676413</c:v>
                </c:pt>
                <c:pt idx="21">
                  <c:v>11.482254697286013</c:v>
                </c:pt>
                <c:pt idx="22">
                  <c:v>3.1315240083507305</c:v>
                </c:pt>
                <c:pt idx="23">
                  <c:v>0.20876826722338201</c:v>
                </c:pt>
                <c:pt idx="24">
                  <c:v>0.41753653444676403</c:v>
                </c:pt>
                <c:pt idx="25">
                  <c:v>3.1315240083507305</c:v>
                </c:pt>
                <c:pt idx="26">
                  <c:v>0.20876826722338201</c:v>
                </c:pt>
                <c:pt idx="27">
                  <c:v>0.41753653444676403</c:v>
                </c:pt>
                <c:pt idx="28">
                  <c:v>0.41753653444676403</c:v>
                </c:pt>
                <c:pt idx="29">
                  <c:v>2.5052192066805845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3C-EF6B-4FB7-BDCC-3042DF509AE4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1600" dirty="0"/>
              <a:t>Clusters (</a:t>
            </a:r>
            <a:r>
              <a:rPr lang="de-DE" sz="1600" dirty="0" err="1"/>
              <a:t>strains</a:t>
            </a:r>
            <a:r>
              <a:rPr lang="de-DE" sz="1600" dirty="0"/>
              <a:t>)</a:t>
            </a:r>
          </a:p>
        </c:rich>
      </c:tx>
      <c:layout>
        <c:manualLayout>
          <c:xMode val="edge"/>
          <c:yMode val="edge"/>
          <c:x val="0.43747970085470084"/>
          <c:y val="4.421768707482993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4.9319436730159767E-2"/>
          <c:y val="0.18200628639794025"/>
          <c:w val="0.42078609468422257"/>
          <c:h val="0.73131814052089639"/>
        </c:manualLayout>
      </c:layout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DE9-4777-89CA-63FD5E3DF07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DE9-4777-89CA-63FD5E3DF07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DE9-4777-89CA-63FD5E3DF07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DE9-4777-89CA-63FD5E3DF07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ADE9-4777-89CA-63FD5E3DF07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ADE9-4777-89CA-63FD5E3DF072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ADE9-4777-89CA-63FD5E3DF072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ADE9-4777-89CA-63FD5E3DF072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ADE9-4777-89CA-63FD5E3DF072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ADE9-4777-89CA-63FD5E3DF072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ADE9-4777-89CA-63FD5E3DF072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ADE9-4777-89CA-63FD5E3DF072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ADE9-4777-89CA-63FD5E3DF072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B-ADE9-4777-89CA-63FD5E3DF072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D-ADE9-4777-89CA-63FD5E3DF072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F-ADE9-4777-89CA-63FD5E3DF072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1-ADE9-4777-89CA-63FD5E3DF072}"/>
              </c:ext>
            </c:extLst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3-ADE9-4777-89CA-63FD5E3DF072}"/>
              </c:ext>
            </c:extLst>
          </c:dPt>
          <c:dPt>
            <c:idx val="18"/>
            <c:bubble3D val="0"/>
            <c:spPr>
              <a:solidFill>
                <a:schemeClr val="accent1">
                  <a:lumMod val="8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5-ADE9-4777-89CA-63FD5E3DF072}"/>
              </c:ext>
            </c:extLst>
          </c:dPt>
          <c:dPt>
            <c:idx val="19"/>
            <c:bubble3D val="0"/>
            <c:spPr>
              <a:solidFill>
                <a:schemeClr val="accent2">
                  <a:lumMod val="8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7-ADE9-4777-89CA-63FD5E3DF072}"/>
              </c:ext>
            </c:extLst>
          </c:dPt>
          <c:dPt>
            <c:idx val="20"/>
            <c:bubble3D val="0"/>
            <c:spPr>
              <a:solidFill>
                <a:schemeClr val="accent3">
                  <a:lumMod val="8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9-ADE9-4777-89CA-63FD5E3DF072}"/>
              </c:ext>
            </c:extLst>
          </c:dPt>
          <c:dPt>
            <c:idx val="21"/>
            <c:bubble3D val="0"/>
            <c:spPr>
              <a:solidFill>
                <a:schemeClr val="accent4">
                  <a:lumMod val="8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B-ADE9-4777-89CA-63FD5E3DF072}"/>
              </c:ext>
            </c:extLst>
          </c:dPt>
          <c:dPt>
            <c:idx val="22"/>
            <c:bubble3D val="0"/>
            <c:spPr>
              <a:solidFill>
                <a:schemeClr val="accent5">
                  <a:lumMod val="8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D-ADE9-4777-89CA-63FD5E3DF072}"/>
              </c:ext>
            </c:extLst>
          </c:dPt>
          <c:dPt>
            <c:idx val="23"/>
            <c:bubble3D val="0"/>
            <c:spPr>
              <a:solidFill>
                <a:schemeClr val="accent6">
                  <a:lumMod val="8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F-ADE9-4777-89CA-63FD5E3DF072}"/>
              </c:ext>
            </c:extLst>
          </c:dPt>
          <c:dPt>
            <c:idx val="24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1-ADE9-4777-89CA-63FD5E3DF072}"/>
              </c:ext>
            </c:extLst>
          </c:dPt>
          <c:dPt>
            <c:idx val="25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3-ADE9-4777-89CA-63FD5E3DF072}"/>
              </c:ext>
            </c:extLst>
          </c:dPt>
          <c:dPt>
            <c:idx val="2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5-ADE9-4777-89CA-63FD5E3DF072}"/>
              </c:ext>
            </c:extLst>
          </c:dPt>
          <c:dPt>
            <c:idx val="27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7-ADE9-4777-89CA-63FD5E3DF072}"/>
              </c:ext>
            </c:extLst>
          </c:dPt>
          <c:dPt>
            <c:idx val="28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9-ADE9-4777-89CA-63FD5E3DF072}"/>
              </c:ext>
            </c:extLst>
          </c:dPt>
          <c:dPt>
            <c:idx val="2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B-ADE9-4777-89CA-63FD5E3DF07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non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 Graphs Overview'!$B$87:$B$116</c:f>
              <c:strCache>
                <c:ptCount val="30"/>
                <c:pt idx="0">
                  <c:v>Alcaligenaceae</c:v>
                </c:pt>
                <c:pt idx="1">
                  <c:v>Alicyclobacillaceae</c:v>
                </c:pt>
                <c:pt idx="2">
                  <c:v>Bacillaceae</c:v>
                </c:pt>
                <c:pt idx="3">
                  <c:v>Bradyrhizobiaceae</c:v>
                </c:pt>
                <c:pt idx="4">
                  <c:v>Burkholderiaceae</c:v>
                </c:pt>
                <c:pt idx="5">
                  <c:v>Caulobacteraceae</c:v>
                </c:pt>
                <c:pt idx="6">
                  <c:v>Cellulomonadaceae</c:v>
                </c:pt>
                <c:pt idx="7">
                  <c:v>Comamonadaceae</c:v>
                </c:pt>
                <c:pt idx="8">
                  <c:v>Corynebacteriaceae</c:v>
                </c:pt>
                <c:pt idx="9">
                  <c:v>Enterobacteriaceae</c:v>
                </c:pt>
                <c:pt idx="10">
                  <c:v>Erwiniaceae</c:v>
                </c:pt>
                <c:pt idx="11">
                  <c:v>Flavobacteriaceae</c:v>
                </c:pt>
                <c:pt idx="12">
                  <c:v>Methylobacteriaceae</c:v>
                </c:pt>
                <c:pt idx="13">
                  <c:v>Microbacteriaceae</c:v>
                </c:pt>
                <c:pt idx="14">
                  <c:v>Micromonosporaceae</c:v>
                </c:pt>
                <c:pt idx="15">
                  <c:v>Mycobacteriaceae</c:v>
                </c:pt>
                <c:pt idx="16">
                  <c:v>Nocardiaceae</c:v>
                </c:pt>
                <c:pt idx="17">
                  <c:v>Oxalobacteraceae</c:v>
                </c:pt>
                <c:pt idx="18">
                  <c:v>Paenibacillaceae</c:v>
                </c:pt>
                <c:pt idx="19">
                  <c:v>Promicromonosporaceae</c:v>
                </c:pt>
                <c:pt idx="20">
                  <c:v>Pseudomonadaceae</c:v>
                </c:pt>
                <c:pt idx="21">
                  <c:v>Rhizobiaceae</c:v>
                </c:pt>
                <c:pt idx="22">
                  <c:v>Rhodanobacteraceae</c:v>
                </c:pt>
                <c:pt idx="23">
                  <c:v>Rhodospirillaceae</c:v>
                </c:pt>
                <c:pt idx="24">
                  <c:v>Sphingobacteriaceae</c:v>
                </c:pt>
                <c:pt idx="25">
                  <c:v>Sphingomonadaceae</c:v>
                </c:pt>
                <c:pt idx="26">
                  <c:v>Staphylococcaceae</c:v>
                </c:pt>
                <c:pt idx="27">
                  <c:v>Streptomycetaceae</c:v>
                </c:pt>
                <c:pt idx="28">
                  <c:v>Streptosporangiaceae</c:v>
                </c:pt>
                <c:pt idx="29">
                  <c:v>Xanthomonadaceae</c:v>
                </c:pt>
              </c:strCache>
            </c:strRef>
          </c:cat>
          <c:val>
            <c:numRef>
              <c:f>' Graphs Overview'!$F$87:$F$116</c:f>
              <c:numCache>
                <c:formatCode>0.00</c:formatCode>
                <c:ptCount val="30"/>
                <c:pt idx="0">
                  <c:v>1.5384615384615385</c:v>
                </c:pt>
                <c:pt idx="1">
                  <c:v>0.76923076923076927</c:v>
                </c:pt>
                <c:pt idx="2">
                  <c:v>17.307692307692307</c:v>
                </c:pt>
                <c:pt idx="3">
                  <c:v>0.76923076923076927</c:v>
                </c:pt>
                <c:pt idx="4">
                  <c:v>4.6153846153846159</c:v>
                </c:pt>
                <c:pt idx="5">
                  <c:v>1.5384615384615385</c:v>
                </c:pt>
                <c:pt idx="6">
                  <c:v>0.38461538461538464</c:v>
                </c:pt>
                <c:pt idx="7">
                  <c:v>0.38461538461538464</c:v>
                </c:pt>
                <c:pt idx="8">
                  <c:v>0.76923076923076927</c:v>
                </c:pt>
                <c:pt idx="9">
                  <c:v>11.153846153846155</c:v>
                </c:pt>
                <c:pt idx="10">
                  <c:v>0.38461538461538464</c:v>
                </c:pt>
                <c:pt idx="11">
                  <c:v>1.5384615384615385</c:v>
                </c:pt>
                <c:pt idx="12">
                  <c:v>0.76923076923076927</c:v>
                </c:pt>
                <c:pt idx="13">
                  <c:v>9.2307692307692317</c:v>
                </c:pt>
                <c:pt idx="14">
                  <c:v>0.76923076923076927</c:v>
                </c:pt>
                <c:pt idx="15">
                  <c:v>7.3076923076923084</c:v>
                </c:pt>
                <c:pt idx="16">
                  <c:v>0.76923076923076927</c:v>
                </c:pt>
                <c:pt idx="17">
                  <c:v>0.38461538461538464</c:v>
                </c:pt>
                <c:pt idx="18">
                  <c:v>15</c:v>
                </c:pt>
                <c:pt idx="19">
                  <c:v>0.76923076923076927</c:v>
                </c:pt>
                <c:pt idx="20">
                  <c:v>3.4615384615384617</c:v>
                </c:pt>
                <c:pt idx="21">
                  <c:v>6.9230769230769234</c:v>
                </c:pt>
                <c:pt idx="22">
                  <c:v>3.4615384615384617</c:v>
                </c:pt>
                <c:pt idx="23">
                  <c:v>0.38461538461538464</c:v>
                </c:pt>
                <c:pt idx="24">
                  <c:v>0.76923076923076927</c:v>
                </c:pt>
                <c:pt idx="25">
                  <c:v>3.8461538461538463</c:v>
                </c:pt>
                <c:pt idx="26">
                  <c:v>0.38461538461538464</c:v>
                </c:pt>
                <c:pt idx="27">
                  <c:v>0.76923076923076927</c:v>
                </c:pt>
                <c:pt idx="28">
                  <c:v>0.76923076923076927</c:v>
                </c:pt>
                <c:pt idx="29">
                  <c:v>3.0769230769230771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3C-ADE9-4777-89CA-63FD5E3DF07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051494688541472"/>
          <c:y val="7.5847661899405448E-4"/>
          <c:w val="0.26503644767781531"/>
          <c:h val="0.9989672719481493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/>
              <a:t>Relative</a:t>
            </a:r>
            <a:r>
              <a:rPr lang="de-DE" baseline="0" dirty="0"/>
              <a:t> </a:t>
            </a:r>
            <a:r>
              <a:rPr lang="de-DE" baseline="0" dirty="0" err="1"/>
              <a:t>a</a:t>
            </a:r>
            <a:r>
              <a:rPr lang="de-DE" dirty="0" err="1"/>
              <a:t>bundance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clusters</a:t>
            </a:r>
            <a:r>
              <a:rPr lang="de-DE" dirty="0"/>
              <a:t> (</a:t>
            </a:r>
            <a:r>
              <a:rPr lang="de-DE" dirty="0" err="1"/>
              <a:t>strains</a:t>
            </a:r>
            <a:r>
              <a:rPr lang="de-DE" dirty="0"/>
              <a:t>)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baseline="0" dirty="0"/>
              <a:t> </a:t>
            </a:r>
            <a:r>
              <a:rPr lang="de-DE" baseline="0" dirty="0" err="1"/>
              <a:t>treatment</a:t>
            </a:r>
            <a:endParaRPr lang="de-DE" dirty="0"/>
          </a:p>
        </c:rich>
      </c:tx>
      <c:layout>
        <c:manualLayout>
          <c:xMode val="edge"/>
          <c:yMode val="edge"/>
          <c:x val="4.7749569763478397E-2"/>
          <c:y val="1.85796808592894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0.10424759405074364"/>
          <c:y val="0.11697261675771667"/>
          <c:w val="0.52695092124799736"/>
          <c:h val="0.7607621761973608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'Cluster Graphs'!$B$4</c:f>
              <c:strCache>
                <c:ptCount val="1"/>
                <c:pt idx="0">
                  <c:v>Achromobacter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Graphs'!$L$4:$P$4</c:f>
              <c:numCache>
                <c:formatCode>0.00</c:formatCode>
                <c:ptCount val="5"/>
                <c:pt idx="0">
                  <c:v>1.4925373134328357</c:v>
                </c:pt>
                <c:pt idx="1">
                  <c:v>0</c:v>
                </c:pt>
                <c:pt idx="2">
                  <c:v>3.1578947368421053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7AB-47CE-8752-4C855A20B69C}"/>
            </c:ext>
          </c:extLst>
        </c:ser>
        <c:ser>
          <c:idx val="1"/>
          <c:order val="1"/>
          <c:tx>
            <c:strRef>
              <c:f>'Cluster Graphs'!$B$5</c:f>
              <c:strCache>
                <c:ptCount val="1"/>
                <c:pt idx="0">
                  <c:v>Tumebacillus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Graphs'!$L$5:$P$5</c:f>
              <c:numCache>
                <c:formatCode>0.00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6.8965517241379306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7AB-47CE-8752-4C855A20B69C}"/>
            </c:ext>
          </c:extLst>
        </c:ser>
        <c:ser>
          <c:idx val="2"/>
          <c:order val="2"/>
          <c:tx>
            <c:strRef>
              <c:f>'Cluster Graphs'!$B$6</c:f>
              <c:strCache>
                <c:ptCount val="1"/>
                <c:pt idx="0">
                  <c:v>Bacillus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Graphs'!$L$6:$P$6</c:f>
              <c:numCache>
                <c:formatCode>0.00</c:formatCode>
                <c:ptCount val="5"/>
                <c:pt idx="0">
                  <c:v>10.44776119402985</c:v>
                </c:pt>
                <c:pt idx="1">
                  <c:v>4.9382716049382713</c:v>
                </c:pt>
                <c:pt idx="2">
                  <c:v>22.105263157894736</c:v>
                </c:pt>
                <c:pt idx="3">
                  <c:v>41.379310344827587</c:v>
                </c:pt>
                <c:pt idx="4">
                  <c:v>42.424242424242422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7AB-47CE-8752-4C855A20B69C}"/>
            </c:ext>
          </c:extLst>
        </c:ser>
        <c:ser>
          <c:idx val="3"/>
          <c:order val="3"/>
          <c:tx>
            <c:strRef>
              <c:f>'Cluster Graphs'!$B$7</c:f>
              <c:strCache>
                <c:ptCount val="1"/>
                <c:pt idx="0">
                  <c:v>Bosea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Graphs'!$L$7:$P$7</c:f>
              <c:numCache>
                <c:formatCode>0.00</c:formatCode>
                <c:ptCount val="5"/>
                <c:pt idx="0">
                  <c:v>0</c:v>
                </c:pt>
                <c:pt idx="1">
                  <c:v>1.2345679012345678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7AB-47CE-8752-4C855A20B69C}"/>
            </c:ext>
          </c:extLst>
        </c:ser>
        <c:ser>
          <c:idx val="4"/>
          <c:order val="4"/>
          <c:tx>
            <c:strRef>
              <c:f>'Cluster Graphs'!$B$8</c:f>
              <c:strCache>
                <c:ptCount val="1"/>
                <c:pt idx="0">
                  <c:v>Tardiphaga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Graphs'!$L$8:$P$8</c:f>
              <c:numCache>
                <c:formatCode>0.00</c:formatCode>
                <c:ptCount val="5"/>
                <c:pt idx="0">
                  <c:v>0</c:v>
                </c:pt>
                <c:pt idx="1">
                  <c:v>1.2345679012345678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7AB-47CE-8752-4C855A20B69C}"/>
            </c:ext>
          </c:extLst>
        </c:ser>
        <c:ser>
          <c:idx val="5"/>
          <c:order val="5"/>
          <c:tx>
            <c:strRef>
              <c:f>'Cluster Graphs'!$B$9</c:f>
              <c:strCache>
                <c:ptCount val="1"/>
                <c:pt idx="0">
                  <c:v>Burkholderia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Graphs'!$L$9:$P$9</c:f>
              <c:numCache>
                <c:formatCode>0.00</c:formatCode>
                <c:ptCount val="5"/>
                <c:pt idx="0">
                  <c:v>4.4776119402985071</c:v>
                </c:pt>
                <c:pt idx="1">
                  <c:v>6.1728395061728394</c:v>
                </c:pt>
                <c:pt idx="2">
                  <c:v>0</c:v>
                </c:pt>
                <c:pt idx="3">
                  <c:v>17.241379310344829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B7AB-47CE-8752-4C855A20B69C}"/>
            </c:ext>
          </c:extLst>
        </c:ser>
        <c:ser>
          <c:idx val="6"/>
          <c:order val="6"/>
          <c:tx>
            <c:strRef>
              <c:f>'Cluster Graphs'!$B$10</c:f>
              <c:strCache>
                <c:ptCount val="1"/>
                <c:pt idx="0">
                  <c:v>Paraburkholderia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Graphs'!$L$10:$P$10</c:f>
              <c:numCache>
                <c:formatCode>0.00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6.0606060606060606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B7AB-47CE-8752-4C855A20B69C}"/>
            </c:ext>
          </c:extLst>
        </c:ser>
        <c:ser>
          <c:idx val="7"/>
          <c:order val="7"/>
          <c:tx>
            <c:strRef>
              <c:f>'Cluster Graphs'!$B$11</c:f>
              <c:strCache>
                <c:ptCount val="1"/>
                <c:pt idx="0">
                  <c:v>Ralstonia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Graphs'!$L$11:$P$11</c:f>
              <c:numCache>
                <c:formatCode>0.00</c:formatCode>
                <c:ptCount val="5"/>
                <c:pt idx="0">
                  <c:v>0</c:v>
                </c:pt>
                <c:pt idx="1">
                  <c:v>1.2345679012345678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B7AB-47CE-8752-4C855A20B69C}"/>
            </c:ext>
          </c:extLst>
        </c:ser>
        <c:ser>
          <c:idx val="8"/>
          <c:order val="8"/>
          <c:tx>
            <c:strRef>
              <c:f>'Cluster Graphs'!$B$12</c:f>
              <c:strCache>
                <c:ptCount val="1"/>
                <c:pt idx="0">
                  <c:v>Brevundimonas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Graphs'!$L$12:$P$12</c:f>
              <c:numCache>
                <c:formatCode>0.00</c:formatCode>
                <c:ptCount val="5"/>
                <c:pt idx="0">
                  <c:v>1.4925373134328357</c:v>
                </c:pt>
                <c:pt idx="1">
                  <c:v>1.2345679012345678</c:v>
                </c:pt>
                <c:pt idx="2">
                  <c:v>1.0526315789473684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B7AB-47CE-8752-4C855A20B69C}"/>
            </c:ext>
          </c:extLst>
        </c:ser>
        <c:ser>
          <c:idx val="9"/>
          <c:order val="9"/>
          <c:tx>
            <c:strRef>
              <c:f>'Cluster Graphs'!$B$13</c:f>
              <c:strCache>
                <c:ptCount val="1"/>
                <c:pt idx="0">
                  <c:v>Caulobacter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Graphs'!$L$13:$P$13</c:f>
              <c:numCache>
                <c:formatCode>0.00</c:formatCode>
                <c:ptCount val="5"/>
                <c:pt idx="0">
                  <c:v>2.9850746268656714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B7AB-47CE-8752-4C855A20B69C}"/>
            </c:ext>
          </c:extLst>
        </c:ser>
        <c:ser>
          <c:idx val="10"/>
          <c:order val="10"/>
          <c:tx>
            <c:strRef>
              <c:f>'Cluster Graphs'!$B$14</c:f>
              <c:strCache>
                <c:ptCount val="1"/>
                <c:pt idx="0">
                  <c:v>Cellulomonas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Graphs'!$L$14:$P$14</c:f>
              <c:numCache>
                <c:formatCode>0.00</c:formatCode>
                <c:ptCount val="5"/>
                <c:pt idx="0">
                  <c:v>1.4925373134328357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B7AB-47CE-8752-4C855A20B69C}"/>
            </c:ext>
          </c:extLst>
        </c:ser>
        <c:ser>
          <c:idx val="11"/>
          <c:order val="11"/>
          <c:tx>
            <c:strRef>
              <c:f>'Cluster Graphs'!$B$15</c:f>
              <c:strCache>
                <c:ptCount val="1"/>
                <c:pt idx="0">
                  <c:v>Variovorax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Graphs'!$L$15:$P$15</c:f>
              <c:numCache>
                <c:formatCode>0.00</c:formatCode>
                <c:ptCount val="5"/>
                <c:pt idx="0">
                  <c:v>1.4925373134328357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B7AB-47CE-8752-4C855A20B69C}"/>
            </c:ext>
          </c:extLst>
        </c:ser>
        <c:ser>
          <c:idx val="12"/>
          <c:order val="12"/>
          <c:tx>
            <c:strRef>
              <c:f>'Cluster Graphs'!$B$16</c:f>
              <c:strCache>
                <c:ptCount val="1"/>
                <c:pt idx="0">
                  <c:v>Corynebacterium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Graphs'!$L$16:$P$16</c:f>
              <c:numCache>
                <c:formatCode>0.00</c:formatCode>
                <c:ptCount val="5"/>
                <c:pt idx="0">
                  <c:v>1.4925373134328357</c:v>
                </c:pt>
                <c:pt idx="1">
                  <c:v>0</c:v>
                </c:pt>
                <c:pt idx="2">
                  <c:v>1.0526315789473684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B7AB-47CE-8752-4C855A20B69C}"/>
            </c:ext>
          </c:extLst>
        </c:ser>
        <c:ser>
          <c:idx val="13"/>
          <c:order val="13"/>
          <c:tx>
            <c:strRef>
              <c:f>'Cluster Graphs'!$B$17</c:f>
              <c:strCache>
                <c:ptCount val="1"/>
                <c:pt idx="0">
                  <c:v>Enterobacter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Graphs'!$L$17:$P$17</c:f>
              <c:numCache>
                <c:formatCode>0.00</c:formatCode>
                <c:ptCount val="5"/>
                <c:pt idx="0">
                  <c:v>19.402985074626866</c:v>
                </c:pt>
                <c:pt idx="1">
                  <c:v>12.345679012345679</c:v>
                </c:pt>
                <c:pt idx="2">
                  <c:v>10.526315789473683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B7AB-47CE-8752-4C855A20B69C}"/>
            </c:ext>
          </c:extLst>
        </c:ser>
        <c:ser>
          <c:idx val="14"/>
          <c:order val="14"/>
          <c:tx>
            <c:strRef>
              <c:f>'Cluster Graphs'!$B$18</c:f>
              <c:strCache>
                <c:ptCount val="1"/>
                <c:pt idx="0">
                  <c:v>Lelliottia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Graphs'!$L$18:$P$18</c:f>
              <c:numCache>
                <c:formatCode>0.00</c:formatCode>
                <c:ptCount val="5"/>
                <c:pt idx="0">
                  <c:v>1.4925373134328357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B7AB-47CE-8752-4C855A20B69C}"/>
            </c:ext>
          </c:extLst>
        </c:ser>
        <c:ser>
          <c:idx val="15"/>
          <c:order val="15"/>
          <c:tx>
            <c:strRef>
              <c:f>'Cluster Graphs'!$B$19</c:f>
              <c:strCache>
                <c:ptCount val="1"/>
                <c:pt idx="0">
                  <c:v>Pantoea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Graphs'!$L$19:$P$19</c:f>
              <c:numCache>
                <c:formatCode>0.00</c:formatCode>
                <c:ptCount val="5"/>
                <c:pt idx="0">
                  <c:v>0</c:v>
                </c:pt>
                <c:pt idx="1">
                  <c:v>1.2345679012345678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F-B7AB-47CE-8752-4C855A20B69C}"/>
            </c:ext>
          </c:extLst>
        </c:ser>
        <c:ser>
          <c:idx val="16"/>
          <c:order val="16"/>
          <c:tx>
            <c:strRef>
              <c:f>'Cluster Graphs'!$B$20</c:f>
              <c:strCache>
                <c:ptCount val="1"/>
                <c:pt idx="0">
                  <c:v>Chryseobacterium</c:v>
                </c:pt>
              </c:strCache>
            </c:strRef>
          </c:tx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Graphs'!$L$20:$P$20</c:f>
              <c:numCache>
                <c:formatCode>0.00</c:formatCode>
                <c:ptCount val="5"/>
                <c:pt idx="0">
                  <c:v>1.4925373134328357</c:v>
                </c:pt>
                <c:pt idx="1">
                  <c:v>2.4691358024691357</c:v>
                </c:pt>
                <c:pt idx="2">
                  <c:v>3.1578947368421053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B7AB-47CE-8752-4C855A20B69C}"/>
            </c:ext>
          </c:extLst>
        </c:ser>
        <c:ser>
          <c:idx val="17"/>
          <c:order val="17"/>
          <c:tx>
            <c:strRef>
              <c:f>'Cluster Graphs'!$B$21</c:f>
              <c:strCache>
                <c:ptCount val="1"/>
                <c:pt idx="0">
                  <c:v>Methylobacterium</c:v>
                </c:pt>
              </c:strCache>
            </c:strRef>
          </c:tx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Graphs'!$L$21:$P$21</c:f>
              <c:numCache>
                <c:formatCode>0.00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2.1052631578947367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1-B7AB-47CE-8752-4C855A20B69C}"/>
            </c:ext>
          </c:extLst>
        </c:ser>
        <c:ser>
          <c:idx val="18"/>
          <c:order val="18"/>
          <c:tx>
            <c:strRef>
              <c:f>'Cluster Graphs'!$B$22</c:f>
              <c:strCache>
                <c:ptCount val="1"/>
                <c:pt idx="0">
                  <c:v>Leifsonia</c:v>
                </c:pt>
              </c:strCache>
            </c:strRef>
          </c:tx>
          <c:spPr>
            <a:solidFill>
              <a:schemeClr val="accent1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Graphs'!$L$22:$P$22</c:f>
              <c:numCache>
                <c:formatCode>0.00</c:formatCode>
                <c:ptCount val="5"/>
                <c:pt idx="0">
                  <c:v>1.4925373134328357</c:v>
                </c:pt>
                <c:pt idx="1">
                  <c:v>7.4074074074074066</c:v>
                </c:pt>
                <c:pt idx="2">
                  <c:v>7.3684210526315779</c:v>
                </c:pt>
                <c:pt idx="3">
                  <c:v>0</c:v>
                </c:pt>
                <c:pt idx="4">
                  <c:v>12.121212121212121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B7AB-47CE-8752-4C855A20B69C}"/>
            </c:ext>
          </c:extLst>
        </c:ser>
        <c:ser>
          <c:idx val="19"/>
          <c:order val="19"/>
          <c:tx>
            <c:strRef>
              <c:f>'Cluster Graphs'!$B$23</c:f>
              <c:strCache>
                <c:ptCount val="1"/>
                <c:pt idx="0">
                  <c:v>Lysinimonas</c:v>
                </c:pt>
              </c:strCache>
            </c:strRef>
          </c:tx>
          <c:spPr>
            <a:solidFill>
              <a:schemeClr val="accent2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Graphs'!$L$23:$P$23</c:f>
              <c:numCache>
                <c:formatCode>0.00</c:formatCode>
                <c:ptCount val="5"/>
                <c:pt idx="0">
                  <c:v>0</c:v>
                </c:pt>
                <c:pt idx="1">
                  <c:v>2.4691358024691357</c:v>
                </c:pt>
                <c:pt idx="2">
                  <c:v>0</c:v>
                </c:pt>
                <c:pt idx="3">
                  <c:v>3.4482758620689653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3-B7AB-47CE-8752-4C855A20B69C}"/>
            </c:ext>
          </c:extLst>
        </c:ser>
        <c:ser>
          <c:idx val="20"/>
          <c:order val="20"/>
          <c:tx>
            <c:strRef>
              <c:f>'Cluster Graphs'!$B$24</c:f>
              <c:strCache>
                <c:ptCount val="1"/>
                <c:pt idx="0">
                  <c:v>Microbacterium</c:v>
                </c:pt>
              </c:strCache>
            </c:strRef>
          </c:tx>
          <c:spPr>
            <a:solidFill>
              <a:schemeClr val="accent3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Graphs'!$L$24:$P$24</c:f>
              <c:numCache>
                <c:formatCode>0.00</c:formatCode>
                <c:ptCount val="5"/>
                <c:pt idx="0">
                  <c:v>0</c:v>
                </c:pt>
                <c:pt idx="1">
                  <c:v>1.2345679012345678</c:v>
                </c:pt>
                <c:pt idx="2">
                  <c:v>1.0526315789473684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B7AB-47CE-8752-4C855A20B69C}"/>
            </c:ext>
          </c:extLst>
        </c:ser>
        <c:ser>
          <c:idx val="21"/>
          <c:order val="21"/>
          <c:tx>
            <c:strRef>
              <c:f>'Cluster Graphs'!$B$25</c:f>
              <c:strCache>
                <c:ptCount val="1"/>
                <c:pt idx="0">
                  <c:v>Rathayibacter</c:v>
                </c:pt>
              </c:strCache>
            </c:strRef>
          </c:tx>
          <c:spPr>
            <a:solidFill>
              <a:schemeClr val="accent4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Graphs'!$L$25:$P$25</c:f>
              <c:numCache>
                <c:formatCode>0.00</c:formatCode>
                <c:ptCount val="5"/>
                <c:pt idx="0">
                  <c:v>0</c:v>
                </c:pt>
                <c:pt idx="1">
                  <c:v>4.9382716049382713</c:v>
                </c:pt>
                <c:pt idx="2">
                  <c:v>1.0526315789473684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5-B7AB-47CE-8752-4C855A20B69C}"/>
            </c:ext>
          </c:extLst>
        </c:ser>
        <c:ser>
          <c:idx val="22"/>
          <c:order val="22"/>
          <c:tx>
            <c:strRef>
              <c:f>'Cluster Graphs'!$B$26</c:f>
              <c:strCache>
                <c:ptCount val="1"/>
                <c:pt idx="0">
                  <c:v>Micromonospora</c:v>
                </c:pt>
              </c:strCache>
            </c:strRef>
          </c:tx>
          <c:spPr>
            <a:solidFill>
              <a:schemeClr val="accent5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Graphs'!$L$26:$P$26</c:f>
              <c:numCache>
                <c:formatCode>0.00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2.1052631578947367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6-B7AB-47CE-8752-4C855A20B69C}"/>
            </c:ext>
          </c:extLst>
        </c:ser>
        <c:ser>
          <c:idx val="23"/>
          <c:order val="23"/>
          <c:tx>
            <c:strRef>
              <c:f>'Cluster Graphs'!$B$27</c:f>
              <c:strCache>
                <c:ptCount val="1"/>
                <c:pt idx="0">
                  <c:v>Mycolicibacterium</c:v>
                </c:pt>
              </c:strCache>
            </c:strRef>
          </c:tx>
          <c:spPr>
            <a:solidFill>
              <a:schemeClr val="accent6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Graphs'!$L$27:$P$27</c:f>
              <c:numCache>
                <c:formatCode>0.00</c:formatCode>
                <c:ptCount val="5"/>
                <c:pt idx="0">
                  <c:v>1.4925373134328357</c:v>
                </c:pt>
                <c:pt idx="1">
                  <c:v>11.111111111111111</c:v>
                </c:pt>
                <c:pt idx="2">
                  <c:v>12.631578947368421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7-B7AB-47CE-8752-4C855A20B69C}"/>
            </c:ext>
          </c:extLst>
        </c:ser>
        <c:ser>
          <c:idx val="24"/>
          <c:order val="24"/>
          <c:tx>
            <c:strRef>
              <c:f>'Cluster Graphs'!$B$28</c:f>
              <c:strCache>
                <c:ptCount val="1"/>
                <c:pt idx="0">
                  <c:v>Rhodococcus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Graphs'!$L$28:$P$28</c:f>
              <c:numCache>
                <c:formatCode>0.00</c:formatCode>
                <c:ptCount val="5"/>
                <c:pt idx="0">
                  <c:v>1.4925373134328357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8-B7AB-47CE-8752-4C855A20B69C}"/>
            </c:ext>
          </c:extLst>
        </c:ser>
        <c:ser>
          <c:idx val="25"/>
          <c:order val="25"/>
          <c:tx>
            <c:strRef>
              <c:f>'Cluster Graphs'!$B$29</c:f>
              <c:strCache>
                <c:ptCount val="1"/>
                <c:pt idx="0">
                  <c:v>Nocardia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Graphs'!$L$29:$P$29</c:f>
              <c:numCache>
                <c:formatCode>0.00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1.0526315789473684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9-B7AB-47CE-8752-4C855A20B69C}"/>
            </c:ext>
          </c:extLst>
        </c:ser>
        <c:ser>
          <c:idx val="26"/>
          <c:order val="26"/>
          <c:tx>
            <c:strRef>
              <c:f>'Cluster Graphs'!$B$30</c:f>
              <c:strCache>
                <c:ptCount val="1"/>
                <c:pt idx="0">
                  <c:v>Massilia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Graphs'!$L$30:$P$30</c:f>
              <c:numCache>
                <c:formatCode>0.00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1.0526315789473684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A-B7AB-47CE-8752-4C855A20B69C}"/>
            </c:ext>
          </c:extLst>
        </c:ser>
        <c:ser>
          <c:idx val="27"/>
          <c:order val="27"/>
          <c:tx>
            <c:strRef>
              <c:f>'Cluster Graphs'!$B$31</c:f>
              <c:strCache>
                <c:ptCount val="1"/>
                <c:pt idx="0">
                  <c:v>Brevibacillus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Graphs'!$L$31:$P$31</c:f>
              <c:numCache>
                <c:formatCode>0.00</c:formatCode>
                <c:ptCount val="5"/>
                <c:pt idx="0">
                  <c:v>1.4925373134328357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B-B7AB-47CE-8752-4C855A20B69C}"/>
            </c:ext>
          </c:extLst>
        </c:ser>
        <c:ser>
          <c:idx val="28"/>
          <c:order val="28"/>
          <c:tx>
            <c:strRef>
              <c:f>'Cluster Graphs'!$B$32</c:f>
              <c:strCache>
                <c:ptCount val="1"/>
                <c:pt idx="0">
                  <c:v>Cohnella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Graphs'!$L$32:$P$32</c:f>
              <c:numCache>
                <c:formatCode>0.00</c:formatCode>
                <c:ptCount val="5"/>
                <c:pt idx="0">
                  <c:v>4.4776119402985071</c:v>
                </c:pt>
                <c:pt idx="1">
                  <c:v>0</c:v>
                </c:pt>
                <c:pt idx="2">
                  <c:v>3.1578947368421053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C-B7AB-47CE-8752-4C855A20B69C}"/>
            </c:ext>
          </c:extLst>
        </c:ser>
        <c:ser>
          <c:idx val="29"/>
          <c:order val="29"/>
          <c:tx>
            <c:strRef>
              <c:f>'Cluster Graphs'!$B$33</c:f>
              <c:strCache>
                <c:ptCount val="1"/>
                <c:pt idx="0">
                  <c:v>Paenibacillus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Graphs'!$L$33:$P$33</c:f>
              <c:numCache>
                <c:formatCode>0.00</c:formatCode>
                <c:ptCount val="5"/>
                <c:pt idx="0">
                  <c:v>5.9701492537313428</c:v>
                </c:pt>
                <c:pt idx="1">
                  <c:v>4.9382716049382713</c:v>
                </c:pt>
                <c:pt idx="2">
                  <c:v>17.894736842105264</c:v>
                </c:pt>
                <c:pt idx="3">
                  <c:v>0</c:v>
                </c:pt>
                <c:pt idx="4">
                  <c:v>30.303030303030305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D-B7AB-47CE-8752-4C855A20B69C}"/>
            </c:ext>
          </c:extLst>
        </c:ser>
        <c:ser>
          <c:idx val="30"/>
          <c:order val="30"/>
          <c:tx>
            <c:strRef>
              <c:f>'Cluster Graphs'!$B$34</c:f>
              <c:strCache>
                <c:ptCount val="1"/>
                <c:pt idx="0">
                  <c:v>Cellulosimicrobium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Graphs'!$L$34:$P$34</c:f>
              <c:numCache>
                <c:formatCode>0.00</c:formatCode>
                <c:ptCount val="5"/>
                <c:pt idx="0">
                  <c:v>2.9850746268656714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E-B7AB-47CE-8752-4C855A20B69C}"/>
            </c:ext>
          </c:extLst>
        </c:ser>
        <c:ser>
          <c:idx val="31"/>
          <c:order val="31"/>
          <c:tx>
            <c:strRef>
              <c:f>'Cluster Graphs'!$B$35</c:f>
              <c:strCache>
                <c:ptCount val="1"/>
                <c:pt idx="0">
                  <c:v>Pseudomonas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Graphs'!$L$35:$P$35</c:f>
              <c:numCache>
                <c:formatCode>0.00</c:formatCode>
                <c:ptCount val="5"/>
                <c:pt idx="0">
                  <c:v>7.4626865671641784</c:v>
                </c:pt>
                <c:pt idx="1">
                  <c:v>6.1728395061728394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F-B7AB-47CE-8752-4C855A20B69C}"/>
            </c:ext>
          </c:extLst>
        </c:ser>
        <c:ser>
          <c:idx val="32"/>
          <c:order val="32"/>
          <c:tx>
            <c:strRef>
              <c:f>'Cluster Graphs'!$B$36</c:f>
              <c:strCache>
                <c:ptCount val="1"/>
                <c:pt idx="0">
                  <c:v>Agrobacterium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Graphs'!$L$36:$P$36</c:f>
              <c:numCache>
                <c:formatCode>0.00</c:formatCode>
                <c:ptCount val="5"/>
                <c:pt idx="0">
                  <c:v>5.9701492537313428</c:v>
                </c:pt>
                <c:pt idx="1">
                  <c:v>6.1728395061728394</c:v>
                </c:pt>
                <c:pt idx="2">
                  <c:v>2.1052631578947367</c:v>
                </c:pt>
                <c:pt idx="3">
                  <c:v>17.241379310344829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0-B7AB-47CE-8752-4C855A20B69C}"/>
            </c:ext>
          </c:extLst>
        </c:ser>
        <c:ser>
          <c:idx val="33"/>
          <c:order val="33"/>
          <c:tx>
            <c:strRef>
              <c:f>'Cluster Graphs'!$B$37</c:f>
              <c:strCache>
                <c:ptCount val="1"/>
                <c:pt idx="0">
                  <c:v>Neorhizobium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Graphs'!$L$37:$P$37</c:f>
              <c:numCache>
                <c:formatCode>0.00</c:formatCode>
                <c:ptCount val="5"/>
                <c:pt idx="0">
                  <c:v>1.4925373134328357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1-B7AB-47CE-8752-4C855A20B69C}"/>
            </c:ext>
          </c:extLst>
        </c:ser>
        <c:ser>
          <c:idx val="34"/>
          <c:order val="34"/>
          <c:tx>
            <c:strRef>
              <c:f>'Cluster Graphs'!$B$38</c:f>
              <c:strCache>
                <c:ptCount val="1"/>
                <c:pt idx="0">
                  <c:v>Rhizobium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Graphs'!$L$38:$P$38</c:f>
              <c:numCache>
                <c:formatCode>0.00</c:formatCode>
                <c:ptCount val="5"/>
                <c:pt idx="0">
                  <c:v>5.9701492537313428</c:v>
                </c:pt>
                <c:pt idx="1">
                  <c:v>1.2345679012345678</c:v>
                </c:pt>
                <c:pt idx="2">
                  <c:v>0</c:v>
                </c:pt>
                <c:pt idx="3">
                  <c:v>3.4482758620689653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2-B7AB-47CE-8752-4C855A20B69C}"/>
            </c:ext>
          </c:extLst>
        </c:ser>
        <c:ser>
          <c:idx val="35"/>
          <c:order val="35"/>
          <c:tx>
            <c:strRef>
              <c:f>'Cluster Graphs'!$B$39</c:f>
              <c:strCache>
                <c:ptCount val="1"/>
                <c:pt idx="0">
                  <c:v>Shinella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Graphs'!$L$39:$P$39</c:f>
              <c:numCache>
                <c:formatCode>0.00</c:formatCode>
                <c:ptCount val="5"/>
                <c:pt idx="0">
                  <c:v>1.4925373134328357</c:v>
                </c:pt>
                <c:pt idx="1">
                  <c:v>1.2345679012345678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3-B7AB-47CE-8752-4C855A20B69C}"/>
            </c:ext>
          </c:extLst>
        </c:ser>
        <c:ser>
          <c:idx val="36"/>
          <c:order val="36"/>
          <c:tx>
            <c:strRef>
              <c:f>'Cluster Graphs'!$B$40</c:f>
              <c:strCache>
                <c:ptCount val="1"/>
                <c:pt idx="0">
                  <c:v>Dyella</c:v>
                </c:pt>
              </c:strCache>
            </c:strRef>
          </c:tx>
          <c:spPr>
            <a:solidFill>
              <a:schemeClr val="accent1">
                <a:lumMod val="70000"/>
                <a:lumOff val="3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Graphs'!$L$40:$P$40</c:f>
              <c:numCache>
                <c:formatCode>0.00</c:formatCode>
                <c:ptCount val="5"/>
                <c:pt idx="0">
                  <c:v>0</c:v>
                </c:pt>
                <c:pt idx="1">
                  <c:v>2.4691358024691357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4-B7AB-47CE-8752-4C855A20B69C}"/>
            </c:ext>
          </c:extLst>
        </c:ser>
        <c:ser>
          <c:idx val="37"/>
          <c:order val="37"/>
          <c:tx>
            <c:strRef>
              <c:f>'Cluster Graphs'!$B$41</c:f>
              <c:strCache>
                <c:ptCount val="1"/>
                <c:pt idx="0">
                  <c:v>Luteibacter</c:v>
                </c:pt>
              </c:strCache>
            </c:strRef>
          </c:tx>
          <c:spPr>
            <a:solidFill>
              <a:schemeClr val="accent2">
                <a:lumMod val="70000"/>
                <a:lumOff val="3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Graphs'!$L$41:$P$41</c:f>
              <c:numCache>
                <c:formatCode>0.00</c:formatCode>
                <c:ptCount val="5"/>
                <c:pt idx="0">
                  <c:v>1.4925373134328357</c:v>
                </c:pt>
                <c:pt idx="1">
                  <c:v>1.2345679012345678</c:v>
                </c:pt>
                <c:pt idx="2">
                  <c:v>2.1052631578947367</c:v>
                </c:pt>
                <c:pt idx="3">
                  <c:v>6.8965517241379306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5-B7AB-47CE-8752-4C855A20B69C}"/>
            </c:ext>
          </c:extLst>
        </c:ser>
        <c:ser>
          <c:idx val="38"/>
          <c:order val="38"/>
          <c:tx>
            <c:strRef>
              <c:f>'Cluster Graphs'!$B$42</c:f>
              <c:strCache>
                <c:ptCount val="1"/>
                <c:pt idx="0">
                  <c:v>Rhodanobacter</c:v>
                </c:pt>
              </c:strCache>
            </c:strRef>
          </c:tx>
          <c:spPr>
            <a:solidFill>
              <a:schemeClr val="accent3">
                <a:lumMod val="70000"/>
                <a:lumOff val="3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Graphs'!$L$42:$P$42</c:f>
              <c:numCache>
                <c:formatCode>0.00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9.0909090909090917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6-B7AB-47CE-8752-4C855A20B69C}"/>
            </c:ext>
          </c:extLst>
        </c:ser>
        <c:ser>
          <c:idx val="39"/>
          <c:order val="39"/>
          <c:tx>
            <c:strRef>
              <c:f>'Cluster Graphs'!$B$43</c:f>
              <c:strCache>
                <c:ptCount val="1"/>
                <c:pt idx="0">
                  <c:v>Inquilinus</c:v>
                </c:pt>
              </c:strCache>
            </c:strRef>
          </c:tx>
          <c:spPr>
            <a:solidFill>
              <a:schemeClr val="accent4">
                <a:lumMod val="70000"/>
                <a:lumOff val="3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Graphs'!$L$43:$P$43</c:f>
              <c:numCache>
                <c:formatCode>0.00</c:formatCode>
                <c:ptCount val="5"/>
                <c:pt idx="0">
                  <c:v>0</c:v>
                </c:pt>
                <c:pt idx="1">
                  <c:v>1.2345679012345678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7-B7AB-47CE-8752-4C855A20B69C}"/>
            </c:ext>
          </c:extLst>
        </c:ser>
        <c:ser>
          <c:idx val="40"/>
          <c:order val="40"/>
          <c:tx>
            <c:strRef>
              <c:f>'Cluster Graphs'!$B$44</c:f>
              <c:strCache>
                <c:ptCount val="1"/>
                <c:pt idx="0">
                  <c:v>Mucilaginibacter</c:v>
                </c:pt>
              </c:strCache>
            </c:strRef>
          </c:tx>
          <c:spPr>
            <a:solidFill>
              <a:schemeClr val="accent5">
                <a:lumMod val="70000"/>
                <a:lumOff val="3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Graphs'!$L$44:$P$44</c:f>
              <c:numCache>
                <c:formatCode>0.00</c:formatCode>
                <c:ptCount val="5"/>
                <c:pt idx="0">
                  <c:v>1.4925373134328357</c:v>
                </c:pt>
                <c:pt idx="1">
                  <c:v>1.2345679012345678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8-B7AB-47CE-8752-4C855A20B69C}"/>
            </c:ext>
          </c:extLst>
        </c:ser>
        <c:ser>
          <c:idx val="41"/>
          <c:order val="41"/>
          <c:tx>
            <c:strRef>
              <c:f>'Cluster Graphs'!$B$45</c:f>
              <c:strCache>
                <c:ptCount val="1"/>
                <c:pt idx="0">
                  <c:v>Novosphingobium</c:v>
                </c:pt>
              </c:strCache>
            </c:strRef>
          </c:tx>
          <c:spPr>
            <a:solidFill>
              <a:schemeClr val="accent6">
                <a:lumMod val="70000"/>
                <a:lumOff val="3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Graphs'!$L$45:$P$45</c:f>
              <c:numCache>
                <c:formatCode>0.00</c:formatCode>
                <c:ptCount val="5"/>
                <c:pt idx="0">
                  <c:v>0</c:v>
                </c:pt>
                <c:pt idx="1">
                  <c:v>1.2345679012345678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9-B7AB-47CE-8752-4C855A20B69C}"/>
            </c:ext>
          </c:extLst>
        </c:ser>
        <c:ser>
          <c:idx val="42"/>
          <c:order val="42"/>
          <c:tx>
            <c:strRef>
              <c:f>'Cluster Graphs'!$B$46</c:f>
              <c:strCache>
                <c:ptCount val="1"/>
                <c:pt idx="0">
                  <c:v>Sphingobium</c:v>
                </c:pt>
              </c:strCache>
            </c:strRef>
          </c:tx>
          <c:spPr>
            <a:solidFill>
              <a:schemeClr val="accent1">
                <a:lumMod val="7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Graphs'!$L$46:$P$46</c:f>
              <c:numCache>
                <c:formatCode>0.00</c:formatCode>
                <c:ptCount val="5"/>
                <c:pt idx="0">
                  <c:v>0</c:v>
                </c:pt>
                <c:pt idx="1">
                  <c:v>2.4691358024691357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A-B7AB-47CE-8752-4C855A20B69C}"/>
            </c:ext>
          </c:extLst>
        </c:ser>
        <c:ser>
          <c:idx val="43"/>
          <c:order val="43"/>
          <c:tx>
            <c:strRef>
              <c:f>'Cluster Graphs'!$B$47</c:f>
              <c:strCache>
                <c:ptCount val="1"/>
                <c:pt idx="0">
                  <c:v>Sphingomonas</c:v>
                </c:pt>
              </c:strCache>
            </c:strRef>
          </c:tx>
          <c:spPr>
            <a:solidFill>
              <a:schemeClr val="accent2">
                <a:lumMod val="7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Graphs'!$L$47:$P$47</c:f>
              <c:numCache>
                <c:formatCode>0.00</c:formatCode>
                <c:ptCount val="5"/>
                <c:pt idx="0">
                  <c:v>0</c:v>
                </c:pt>
                <c:pt idx="1">
                  <c:v>6.1728395061728394</c:v>
                </c:pt>
                <c:pt idx="2">
                  <c:v>2.1052631578947367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B-B7AB-47CE-8752-4C855A20B69C}"/>
            </c:ext>
          </c:extLst>
        </c:ser>
        <c:ser>
          <c:idx val="44"/>
          <c:order val="44"/>
          <c:tx>
            <c:strRef>
              <c:f>'Cluster Graphs'!$B$48</c:f>
              <c:strCache>
                <c:ptCount val="1"/>
                <c:pt idx="0">
                  <c:v>Staphylococcus</c:v>
                </c:pt>
              </c:strCache>
            </c:strRef>
          </c:tx>
          <c:spPr>
            <a:solidFill>
              <a:schemeClr val="accent3">
                <a:lumMod val="7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Graphs'!$L$48:$P$48</c:f>
              <c:numCache>
                <c:formatCode>0.00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3.4482758620689653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C-B7AB-47CE-8752-4C855A20B69C}"/>
            </c:ext>
          </c:extLst>
        </c:ser>
        <c:ser>
          <c:idx val="45"/>
          <c:order val="45"/>
          <c:tx>
            <c:strRef>
              <c:f>'Cluster Graphs'!$B$49</c:f>
              <c:strCache>
                <c:ptCount val="1"/>
                <c:pt idx="0">
                  <c:v>Streptomyces</c:v>
                </c:pt>
              </c:strCache>
            </c:strRef>
          </c:tx>
          <c:spPr>
            <a:solidFill>
              <a:schemeClr val="accent4">
                <a:lumMod val="7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Graphs'!$L$49:$P$49</c:f>
              <c:numCache>
                <c:formatCode>0.00</c:formatCode>
                <c:ptCount val="5"/>
                <c:pt idx="0">
                  <c:v>0</c:v>
                </c:pt>
                <c:pt idx="1">
                  <c:v>2.4691358024691357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D-B7AB-47CE-8752-4C855A20B69C}"/>
            </c:ext>
          </c:extLst>
        </c:ser>
        <c:ser>
          <c:idx val="46"/>
          <c:order val="46"/>
          <c:tx>
            <c:strRef>
              <c:f>'Cluster Graphs'!$B$50</c:f>
              <c:strCache>
                <c:ptCount val="1"/>
                <c:pt idx="0">
                  <c:v>Microbispora</c:v>
                </c:pt>
              </c:strCache>
            </c:strRef>
          </c:tx>
          <c:spPr>
            <a:solidFill>
              <a:schemeClr val="accent5">
                <a:lumMod val="7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Graphs'!$L$50:$P$50</c:f>
              <c:numCache>
                <c:formatCode>0.00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2.1052631578947367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E-B7AB-47CE-8752-4C855A20B69C}"/>
            </c:ext>
          </c:extLst>
        </c:ser>
        <c:ser>
          <c:idx val="47"/>
          <c:order val="47"/>
          <c:tx>
            <c:strRef>
              <c:f>'Cluster Graphs'!$B$51</c:f>
              <c:strCache>
                <c:ptCount val="1"/>
                <c:pt idx="0">
                  <c:v>Stenotrophomonas</c:v>
                </c:pt>
              </c:strCache>
            </c:strRef>
          </c:tx>
          <c:spPr>
            <a:solidFill>
              <a:schemeClr val="accent6">
                <a:lumMod val="7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'Cluster Graphs'!$L$2:$P$3</c:f>
              <c:multiLvlStrCache>
                <c:ptCount val="5"/>
                <c:lvl>
                  <c:pt idx="0">
                    <c:v>Control</c:v>
                  </c:pt>
                  <c:pt idx="1">
                    <c:v>10^2 CFU/g</c:v>
                  </c:pt>
                  <c:pt idx="2">
                    <c:v>10^4 CFU/g</c:v>
                  </c:pt>
                  <c:pt idx="3">
                    <c:v>Control</c:v>
                  </c:pt>
                  <c:pt idx="4">
                    <c:v>10^4 CFU/g</c:v>
                  </c:pt>
                </c:lvl>
                <c:lvl>
                  <c:pt idx="0">
                    <c:v>POTATO</c:v>
                  </c:pt>
                  <c:pt idx="3">
                    <c:v>TOMATO</c:v>
                  </c:pt>
                </c:lvl>
              </c:multiLvlStrCache>
            </c:multiLvlStrRef>
          </c:cat>
          <c:val>
            <c:numRef>
              <c:f>'Cluster Graphs'!$L$51:$P$51</c:f>
              <c:numCache>
                <c:formatCode>0.00</c:formatCode>
                <c:ptCount val="5"/>
                <c:pt idx="0">
                  <c:v>7.4626865671641784</c:v>
                </c:pt>
                <c:pt idx="1">
                  <c:v>2.4691358024691357</c:v>
                </c:pt>
                <c:pt idx="2">
                  <c:v>1.0526315789473684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F-B7AB-47CE-8752-4C855A20B6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57402672"/>
        <c:axId val="555269144"/>
      </c:barChart>
      <c:catAx>
        <c:axId val="857402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55269144"/>
        <c:crosses val="autoZero"/>
        <c:auto val="1"/>
        <c:lblAlgn val="ctr"/>
        <c:lblOffset val="0"/>
        <c:noMultiLvlLbl val="0"/>
      </c:catAx>
      <c:valAx>
        <c:axId val="555269144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100" b="0" i="0" baseline="0" dirty="0">
                    <a:effectLst/>
                  </a:rPr>
                  <a:t>%  </a:t>
                </a:r>
                <a:r>
                  <a:rPr lang="de-DE" sz="1100" b="0" i="0" u="none" strike="noStrike" baseline="0" dirty="0" err="1">
                    <a:effectLst/>
                  </a:rPr>
                  <a:t>clusters</a:t>
                </a:r>
                <a:r>
                  <a:rPr lang="de-DE" sz="1100" b="0" i="0" u="none" strike="noStrike" baseline="0" dirty="0">
                    <a:effectLst/>
                  </a:rPr>
                  <a:t> (</a:t>
                </a:r>
                <a:r>
                  <a:rPr lang="de-DE" sz="1100" b="0" i="0" u="none" strike="noStrike" baseline="0" dirty="0" err="1">
                    <a:effectLst/>
                  </a:rPr>
                  <a:t>strains</a:t>
                </a:r>
                <a:r>
                  <a:rPr lang="de-DE" sz="1100" b="0" i="0" u="none" strike="noStrike" baseline="0" dirty="0">
                    <a:effectLst/>
                  </a:rPr>
                  <a:t>) </a:t>
                </a:r>
                <a:r>
                  <a:rPr lang="de-DE" sz="1100" b="0" i="0" baseline="0" dirty="0" err="1">
                    <a:effectLst/>
                  </a:rPr>
                  <a:t>isolated</a:t>
                </a:r>
                <a:endParaRPr lang="de-DE" sz="1100" dirty="0">
                  <a:effectLst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defRPr>
                </a:pPr>
                <a:endParaRPr lang="de-DE" sz="1100" b="1" dirty="0"/>
              </a:p>
            </c:rich>
          </c:tx>
          <c:layout>
            <c:manualLayout>
              <c:xMode val="edge"/>
              <c:yMode val="edge"/>
              <c:x val="2.3880932659711619E-2"/>
              <c:y val="0.3108708357433103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57402672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6444184662660843"/>
          <c:y val="2.8065091193242072E-2"/>
          <c:w val="0.32848398877925417"/>
          <c:h val="0.9446526470828899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dirty="0"/>
              <a:t>n°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clusters</a:t>
            </a:r>
            <a:r>
              <a:rPr lang="de-DE" baseline="0" dirty="0"/>
              <a:t> (</a:t>
            </a:r>
            <a:r>
              <a:rPr lang="de-DE" baseline="0" dirty="0" err="1"/>
              <a:t>strains</a:t>
            </a:r>
            <a:r>
              <a:rPr lang="de-DE" baseline="0" dirty="0"/>
              <a:t>) per type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interaction</a:t>
            </a:r>
            <a:endParaRPr lang="de-DE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0.11813648293963254"/>
          <c:y val="8.5672602612985066E-2"/>
          <c:w val="0.85130796150481203"/>
          <c:h val="0.5445528432380657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'Cluster Graphs'!$B$4</c:f>
              <c:strCache>
                <c:ptCount val="1"/>
                <c:pt idx="0">
                  <c:v>Achromobacter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Graphs'!$H$4:$K$4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F62-4491-862A-55C74FCAE67F}"/>
            </c:ext>
          </c:extLst>
        </c:ser>
        <c:ser>
          <c:idx val="1"/>
          <c:order val="1"/>
          <c:tx>
            <c:strRef>
              <c:f>'Cluster Graphs'!$B$5</c:f>
              <c:strCache>
                <c:ptCount val="1"/>
                <c:pt idx="0">
                  <c:v>Tumebacillus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Graphs'!$H$5:$K$5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F62-4491-862A-55C74FCAE67F}"/>
            </c:ext>
          </c:extLst>
        </c:ser>
        <c:ser>
          <c:idx val="2"/>
          <c:order val="2"/>
          <c:tx>
            <c:strRef>
              <c:f>'Cluster Graphs'!$B$6</c:f>
              <c:strCache>
                <c:ptCount val="1"/>
                <c:pt idx="0">
                  <c:v>Bacillus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Graphs'!$H$6:$K$6</c:f>
              <c:numCache>
                <c:formatCode>General</c:formatCode>
                <c:ptCount val="4"/>
                <c:pt idx="0">
                  <c:v>21</c:v>
                </c:pt>
                <c:pt idx="1">
                  <c:v>20</c:v>
                </c:pt>
                <c:pt idx="2">
                  <c:v>7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F62-4491-862A-55C74FCAE67F}"/>
            </c:ext>
          </c:extLst>
        </c:ser>
        <c:ser>
          <c:idx val="3"/>
          <c:order val="3"/>
          <c:tx>
            <c:strRef>
              <c:f>'Cluster Graphs'!$B$7</c:f>
              <c:strCache>
                <c:ptCount val="1"/>
                <c:pt idx="0">
                  <c:v>Bosea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Graphs'!$H$7:$K$7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F62-4491-862A-55C74FCAE67F}"/>
            </c:ext>
          </c:extLst>
        </c:ser>
        <c:ser>
          <c:idx val="4"/>
          <c:order val="4"/>
          <c:tx>
            <c:strRef>
              <c:f>'Cluster Graphs'!$B$8</c:f>
              <c:strCache>
                <c:ptCount val="1"/>
                <c:pt idx="0">
                  <c:v>Tardiphaga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Graphs'!$H$8:$K$8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F62-4491-862A-55C74FCAE67F}"/>
            </c:ext>
          </c:extLst>
        </c:ser>
        <c:ser>
          <c:idx val="5"/>
          <c:order val="5"/>
          <c:tx>
            <c:strRef>
              <c:f>'Cluster Graphs'!$B$9</c:f>
              <c:strCache>
                <c:ptCount val="1"/>
                <c:pt idx="0">
                  <c:v>Burkholderia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Graphs'!$H$9:$K$9</c:f>
              <c:numCache>
                <c:formatCode>General</c:formatCode>
                <c:ptCount val="4"/>
                <c:pt idx="0">
                  <c:v>8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8F62-4491-862A-55C74FCAE67F}"/>
            </c:ext>
          </c:extLst>
        </c:ser>
        <c:ser>
          <c:idx val="6"/>
          <c:order val="6"/>
          <c:tx>
            <c:strRef>
              <c:f>'Cluster Graphs'!$B$10</c:f>
              <c:strCache>
                <c:ptCount val="1"/>
                <c:pt idx="0">
                  <c:v>Paraburkholderia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Graphs'!$H$10:$K$10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F62-4491-862A-55C74FCAE67F}"/>
            </c:ext>
          </c:extLst>
        </c:ser>
        <c:ser>
          <c:idx val="7"/>
          <c:order val="7"/>
          <c:tx>
            <c:strRef>
              <c:f>'Cluster Graphs'!$B$11</c:f>
              <c:strCache>
                <c:ptCount val="1"/>
                <c:pt idx="0">
                  <c:v>Ralstonia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Graphs'!$H$11:$K$11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8F62-4491-862A-55C74FCAE67F}"/>
            </c:ext>
          </c:extLst>
        </c:ser>
        <c:ser>
          <c:idx val="8"/>
          <c:order val="8"/>
          <c:tx>
            <c:strRef>
              <c:f>'Cluster Graphs'!$B$12</c:f>
              <c:strCache>
                <c:ptCount val="1"/>
                <c:pt idx="0">
                  <c:v>Brevundimonas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Graphs'!$H$12:$K$12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8F62-4491-862A-55C74FCAE67F}"/>
            </c:ext>
          </c:extLst>
        </c:ser>
        <c:ser>
          <c:idx val="9"/>
          <c:order val="9"/>
          <c:tx>
            <c:strRef>
              <c:f>'Cluster Graphs'!$B$13</c:f>
              <c:strCache>
                <c:ptCount val="1"/>
                <c:pt idx="0">
                  <c:v>Caulobacter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Graphs'!$H$13:$K$13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8F62-4491-862A-55C74FCAE67F}"/>
            </c:ext>
          </c:extLst>
        </c:ser>
        <c:ser>
          <c:idx val="10"/>
          <c:order val="10"/>
          <c:tx>
            <c:strRef>
              <c:f>'Cluster Graphs'!$B$14</c:f>
              <c:strCache>
                <c:ptCount val="1"/>
                <c:pt idx="0">
                  <c:v>Cellulomonas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Graphs'!$H$14:$K$14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8F62-4491-862A-55C74FCAE67F}"/>
            </c:ext>
          </c:extLst>
        </c:ser>
        <c:ser>
          <c:idx val="11"/>
          <c:order val="11"/>
          <c:tx>
            <c:strRef>
              <c:f>'Cluster Graphs'!$B$15</c:f>
              <c:strCache>
                <c:ptCount val="1"/>
                <c:pt idx="0">
                  <c:v>Variovorax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Graphs'!$H$15:$K$15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8F62-4491-862A-55C74FCAE67F}"/>
            </c:ext>
          </c:extLst>
        </c:ser>
        <c:ser>
          <c:idx val="12"/>
          <c:order val="12"/>
          <c:tx>
            <c:strRef>
              <c:f>'Cluster Graphs'!$B$16</c:f>
              <c:strCache>
                <c:ptCount val="1"/>
                <c:pt idx="0">
                  <c:v>Corynebacterium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Graphs'!$H$16:$K$16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8F62-4491-862A-55C74FCAE67F}"/>
            </c:ext>
          </c:extLst>
        </c:ser>
        <c:ser>
          <c:idx val="13"/>
          <c:order val="13"/>
          <c:tx>
            <c:strRef>
              <c:f>'Cluster Graphs'!$B$17</c:f>
              <c:strCache>
                <c:ptCount val="1"/>
                <c:pt idx="0">
                  <c:v>Enterobacter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Graphs'!$H$17:$K$17</c:f>
              <c:numCache>
                <c:formatCode>General</c:formatCode>
                <c:ptCount val="4"/>
                <c:pt idx="0">
                  <c:v>14</c:v>
                </c:pt>
                <c:pt idx="1">
                  <c:v>19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D-8F62-4491-862A-55C74FCAE67F}"/>
            </c:ext>
          </c:extLst>
        </c:ser>
        <c:ser>
          <c:idx val="14"/>
          <c:order val="14"/>
          <c:tx>
            <c:strRef>
              <c:f>'Cluster Graphs'!$B$18</c:f>
              <c:strCache>
                <c:ptCount val="1"/>
                <c:pt idx="0">
                  <c:v>Lelliottia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Graphs'!$H$18:$K$18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8F62-4491-862A-55C74FCAE67F}"/>
            </c:ext>
          </c:extLst>
        </c:ser>
        <c:ser>
          <c:idx val="15"/>
          <c:order val="15"/>
          <c:tx>
            <c:strRef>
              <c:f>'Cluster Graphs'!$B$19</c:f>
              <c:strCache>
                <c:ptCount val="1"/>
                <c:pt idx="0">
                  <c:v>Pantoea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Graphs'!$H$19:$K$19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F-8F62-4491-862A-55C74FCAE67F}"/>
            </c:ext>
          </c:extLst>
        </c:ser>
        <c:ser>
          <c:idx val="16"/>
          <c:order val="16"/>
          <c:tx>
            <c:strRef>
              <c:f>'Cluster Graphs'!$B$20</c:f>
              <c:strCache>
                <c:ptCount val="1"/>
                <c:pt idx="0">
                  <c:v>Chryseobacterium</c:v>
                </c:pt>
              </c:strCache>
            </c:strRef>
          </c:tx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Graphs'!$H$20:$K$20</c:f>
              <c:numCache>
                <c:formatCode>General</c:formatCode>
                <c:ptCount val="4"/>
                <c:pt idx="0">
                  <c:v>0</c:v>
                </c:pt>
                <c:pt idx="1">
                  <c:v>3</c:v>
                </c:pt>
                <c:pt idx="2">
                  <c:v>3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8F62-4491-862A-55C74FCAE67F}"/>
            </c:ext>
          </c:extLst>
        </c:ser>
        <c:ser>
          <c:idx val="17"/>
          <c:order val="17"/>
          <c:tx>
            <c:strRef>
              <c:f>'Cluster Graphs'!$B$21</c:f>
              <c:strCache>
                <c:ptCount val="1"/>
                <c:pt idx="0">
                  <c:v>Methylobacterium</c:v>
                </c:pt>
              </c:strCache>
            </c:strRef>
          </c:tx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Graphs'!$H$21:$K$21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1-8F62-4491-862A-55C74FCAE67F}"/>
            </c:ext>
          </c:extLst>
        </c:ser>
        <c:ser>
          <c:idx val="18"/>
          <c:order val="18"/>
          <c:tx>
            <c:strRef>
              <c:f>'Cluster Graphs'!$B$22</c:f>
              <c:strCache>
                <c:ptCount val="1"/>
                <c:pt idx="0">
                  <c:v>Leifsonia</c:v>
                </c:pt>
              </c:strCache>
            </c:strRef>
          </c:tx>
          <c:spPr>
            <a:solidFill>
              <a:schemeClr val="accent1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Graphs'!$H$22:$K$22</c:f>
              <c:numCache>
                <c:formatCode>General</c:formatCode>
                <c:ptCount val="4"/>
                <c:pt idx="0">
                  <c:v>5</c:v>
                </c:pt>
                <c:pt idx="1">
                  <c:v>9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8F62-4491-862A-55C74FCAE67F}"/>
            </c:ext>
          </c:extLst>
        </c:ser>
        <c:ser>
          <c:idx val="19"/>
          <c:order val="19"/>
          <c:tx>
            <c:strRef>
              <c:f>'Cluster Graphs'!$B$23</c:f>
              <c:strCache>
                <c:ptCount val="1"/>
                <c:pt idx="0">
                  <c:v>Lysinimonas</c:v>
                </c:pt>
              </c:strCache>
            </c:strRef>
          </c:tx>
          <c:spPr>
            <a:solidFill>
              <a:schemeClr val="accent2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Graphs'!$H$23:$K$23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3-8F62-4491-862A-55C74FCAE67F}"/>
            </c:ext>
          </c:extLst>
        </c:ser>
        <c:ser>
          <c:idx val="20"/>
          <c:order val="20"/>
          <c:tx>
            <c:strRef>
              <c:f>'Cluster Graphs'!$B$24</c:f>
              <c:strCache>
                <c:ptCount val="1"/>
                <c:pt idx="0">
                  <c:v>Microbacterium</c:v>
                </c:pt>
              </c:strCache>
            </c:strRef>
          </c:tx>
          <c:spPr>
            <a:solidFill>
              <a:schemeClr val="accent3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Graphs'!$H$24:$K$24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8F62-4491-862A-55C74FCAE67F}"/>
            </c:ext>
          </c:extLst>
        </c:ser>
        <c:ser>
          <c:idx val="21"/>
          <c:order val="21"/>
          <c:tx>
            <c:strRef>
              <c:f>'Cluster Graphs'!$B$25</c:f>
              <c:strCache>
                <c:ptCount val="1"/>
                <c:pt idx="0">
                  <c:v>Rathayibacter</c:v>
                </c:pt>
              </c:strCache>
            </c:strRef>
          </c:tx>
          <c:spPr>
            <a:solidFill>
              <a:schemeClr val="accent4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Graphs'!$H$25:$K$25</c:f>
              <c:numCache>
                <c:formatCode>General</c:formatCode>
                <c:ptCount val="4"/>
                <c:pt idx="0">
                  <c:v>1</c:v>
                </c:pt>
                <c:pt idx="1">
                  <c:v>4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5-8F62-4491-862A-55C74FCAE67F}"/>
            </c:ext>
          </c:extLst>
        </c:ser>
        <c:ser>
          <c:idx val="22"/>
          <c:order val="22"/>
          <c:tx>
            <c:strRef>
              <c:f>'Cluster Graphs'!$B$26</c:f>
              <c:strCache>
                <c:ptCount val="1"/>
                <c:pt idx="0">
                  <c:v>Micromonospora</c:v>
                </c:pt>
              </c:strCache>
            </c:strRef>
          </c:tx>
          <c:spPr>
            <a:solidFill>
              <a:schemeClr val="accent5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Graphs'!$H$26:$K$26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6-8F62-4491-862A-55C74FCAE67F}"/>
            </c:ext>
          </c:extLst>
        </c:ser>
        <c:ser>
          <c:idx val="23"/>
          <c:order val="23"/>
          <c:tx>
            <c:strRef>
              <c:f>'Cluster Graphs'!$B$27</c:f>
              <c:strCache>
                <c:ptCount val="1"/>
                <c:pt idx="0">
                  <c:v>Mycolicibacterium</c:v>
                </c:pt>
              </c:strCache>
            </c:strRef>
          </c:tx>
          <c:spPr>
            <a:solidFill>
              <a:schemeClr val="accent6">
                <a:lumMod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Graphs'!$H$27:$K$27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7-8F62-4491-862A-55C74FCAE67F}"/>
            </c:ext>
          </c:extLst>
        </c:ser>
        <c:ser>
          <c:idx val="24"/>
          <c:order val="24"/>
          <c:tx>
            <c:strRef>
              <c:f>'Cluster Graphs'!$B$28</c:f>
              <c:strCache>
                <c:ptCount val="1"/>
                <c:pt idx="0">
                  <c:v>Rhodococcus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Graphs'!$H$28:$K$28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8-8F62-4491-862A-55C74FCAE67F}"/>
            </c:ext>
          </c:extLst>
        </c:ser>
        <c:ser>
          <c:idx val="25"/>
          <c:order val="25"/>
          <c:tx>
            <c:strRef>
              <c:f>'Cluster Graphs'!$B$29</c:f>
              <c:strCache>
                <c:ptCount val="1"/>
                <c:pt idx="0">
                  <c:v>Nocardia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Graphs'!$H$29:$K$29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9-8F62-4491-862A-55C74FCAE67F}"/>
            </c:ext>
          </c:extLst>
        </c:ser>
        <c:ser>
          <c:idx val="26"/>
          <c:order val="26"/>
          <c:tx>
            <c:strRef>
              <c:f>'Cluster Graphs'!$B$30</c:f>
              <c:strCache>
                <c:ptCount val="1"/>
                <c:pt idx="0">
                  <c:v>Massilia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Graphs'!$H$30:$K$30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A-8F62-4491-862A-55C74FCAE67F}"/>
            </c:ext>
          </c:extLst>
        </c:ser>
        <c:ser>
          <c:idx val="27"/>
          <c:order val="27"/>
          <c:tx>
            <c:strRef>
              <c:f>'Cluster Graphs'!$B$31</c:f>
              <c:strCache>
                <c:ptCount val="1"/>
                <c:pt idx="0">
                  <c:v>Brevibacillus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Graphs'!$H$31:$K$31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B-8F62-4491-862A-55C74FCAE67F}"/>
            </c:ext>
          </c:extLst>
        </c:ser>
        <c:ser>
          <c:idx val="28"/>
          <c:order val="28"/>
          <c:tx>
            <c:strRef>
              <c:f>'Cluster Graphs'!$B$32</c:f>
              <c:strCache>
                <c:ptCount val="1"/>
                <c:pt idx="0">
                  <c:v>Cohnella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Graphs'!$H$32:$K$32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C-8F62-4491-862A-55C74FCAE67F}"/>
            </c:ext>
          </c:extLst>
        </c:ser>
        <c:ser>
          <c:idx val="29"/>
          <c:order val="29"/>
          <c:tx>
            <c:strRef>
              <c:f>'Cluster Graphs'!$B$33</c:f>
              <c:strCache>
                <c:ptCount val="1"/>
                <c:pt idx="0">
                  <c:v>Paenibacillus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Graphs'!$H$33:$K$33</c:f>
              <c:numCache>
                <c:formatCode>General</c:formatCode>
                <c:ptCount val="4"/>
                <c:pt idx="0">
                  <c:v>2</c:v>
                </c:pt>
                <c:pt idx="1">
                  <c:v>5</c:v>
                </c:pt>
                <c:pt idx="2">
                  <c:v>23</c:v>
                </c:pt>
                <c:pt idx="3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D-8F62-4491-862A-55C74FCAE67F}"/>
            </c:ext>
          </c:extLst>
        </c:ser>
        <c:ser>
          <c:idx val="30"/>
          <c:order val="30"/>
          <c:tx>
            <c:strRef>
              <c:f>'Cluster Graphs'!$B$34</c:f>
              <c:strCache>
                <c:ptCount val="1"/>
                <c:pt idx="0">
                  <c:v>Cellulosimicrobium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Graphs'!$H$34:$K$34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E-8F62-4491-862A-55C74FCAE67F}"/>
            </c:ext>
          </c:extLst>
        </c:ser>
        <c:ser>
          <c:idx val="31"/>
          <c:order val="31"/>
          <c:tx>
            <c:strRef>
              <c:f>'Cluster Graphs'!$B$35</c:f>
              <c:strCache>
                <c:ptCount val="1"/>
                <c:pt idx="0">
                  <c:v>Pseudomonas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Graphs'!$H$35:$K$35</c:f>
              <c:numCache>
                <c:formatCode>General</c:formatCode>
                <c:ptCount val="4"/>
                <c:pt idx="0">
                  <c:v>5</c:v>
                </c:pt>
                <c:pt idx="1">
                  <c:v>4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F-8F62-4491-862A-55C74FCAE67F}"/>
            </c:ext>
          </c:extLst>
        </c:ser>
        <c:ser>
          <c:idx val="32"/>
          <c:order val="32"/>
          <c:tx>
            <c:strRef>
              <c:f>'Cluster Graphs'!$B$36</c:f>
              <c:strCache>
                <c:ptCount val="1"/>
                <c:pt idx="0">
                  <c:v>Agrobacterium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Graphs'!$H$36:$K$36</c:f>
              <c:numCache>
                <c:formatCode>General</c:formatCode>
                <c:ptCount val="4"/>
                <c:pt idx="0">
                  <c:v>0</c:v>
                </c:pt>
                <c:pt idx="1">
                  <c:v>3</c:v>
                </c:pt>
                <c:pt idx="2">
                  <c:v>6</c:v>
                </c:pt>
                <c:pt idx="3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0-8F62-4491-862A-55C74FCAE67F}"/>
            </c:ext>
          </c:extLst>
        </c:ser>
        <c:ser>
          <c:idx val="33"/>
          <c:order val="33"/>
          <c:tx>
            <c:strRef>
              <c:f>'Cluster Graphs'!$B$37</c:f>
              <c:strCache>
                <c:ptCount val="1"/>
                <c:pt idx="0">
                  <c:v>Neorhizobium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Graphs'!$H$37:$K$37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1-8F62-4491-862A-55C74FCAE67F}"/>
            </c:ext>
          </c:extLst>
        </c:ser>
        <c:ser>
          <c:idx val="34"/>
          <c:order val="34"/>
          <c:tx>
            <c:strRef>
              <c:f>'Cluster Graphs'!$B$38</c:f>
              <c:strCache>
                <c:ptCount val="1"/>
                <c:pt idx="0">
                  <c:v>Rhizobium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Graphs'!$H$38:$K$38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2-8F62-4491-862A-55C74FCAE67F}"/>
            </c:ext>
          </c:extLst>
        </c:ser>
        <c:ser>
          <c:idx val="35"/>
          <c:order val="35"/>
          <c:tx>
            <c:strRef>
              <c:f>'Cluster Graphs'!$B$39</c:f>
              <c:strCache>
                <c:ptCount val="1"/>
                <c:pt idx="0">
                  <c:v>Shinella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Graphs'!$H$39:$K$39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3-8F62-4491-862A-55C74FCAE67F}"/>
            </c:ext>
          </c:extLst>
        </c:ser>
        <c:ser>
          <c:idx val="36"/>
          <c:order val="36"/>
          <c:tx>
            <c:strRef>
              <c:f>'Cluster Graphs'!$B$40</c:f>
              <c:strCache>
                <c:ptCount val="1"/>
                <c:pt idx="0">
                  <c:v>Dyella</c:v>
                </c:pt>
              </c:strCache>
            </c:strRef>
          </c:tx>
          <c:spPr>
            <a:solidFill>
              <a:schemeClr val="accent1">
                <a:lumMod val="70000"/>
                <a:lumOff val="3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Graphs'!$H$40:$K$40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4-8F62-4491-862A-55C74FCAE67F}"/>
            </c:ext>
          </c:extLst>
        </c:ser>
        <c:ser>
          <c:idx val="37"/>
          <c:order val="37"/>
          <c:tx>
            <c:strRef>
              <c:f>'Cluster Graphs'!$B$41</c:f>
              <c:strCache>
                <c:ptCount val="1"/>
                <c:pt idx="0">
                  <c:v>Luteibacter</c:v>
                </c:pt>
              </c:strCache>
            </c:strRef>
          </c:tx>
          <c:spPr>
            <a:solidFill>
              <a:schemeClr val="accent2">
                <a:lumMod val="70000"/>
                <a:lumOff val="3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Graphs'!$H$41:$K$41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5-8F62-4491-862A-55C74FCAE67F}"/>
            </c:ext>
          </c:extLst>
        </c:ser>
        <c:ser>
          <c:idx val="38"/>
          <c:order val="38"/>
          <c:tx>
            <c:strRef>
              <c:f>'Cluster Graphs'!$B$42</c:f>
              <c:strCache>
                <c:ptCount val="1"/>
                <c:pt idx="0">
                  <c:v>Rhodanobacter</c:v>
                </c:pt>
              </c:strCache>
            </c:strRef>
          </c:tx>
          <c:spPr>
            <a:solidFill>
              <a:schemeClr val="accent3">
                <a:lumMod val="70000"/>
                <a:lumOff val="3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Graphs'!$H$42:$K$42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6-8F62-4491-862A-55C74FCAE67F}"/>
            </c:ext>
          </c:extLst>
        </c:ser>
        <c:ser>
          <c:idx val="39"/>
          <c:order val="39"/>
          <c:tx>
            <c:strRef>
              <c:f>'Cluster Graphs'!$B$43</c:f>
              <c:strCache>
                <c:ptCount val="1"/>
                <c:pt idx="0">
                  <c:v>Inquilinus</c:v>
                </c:pt>
              </c:strCache>
            </c:strRef>
          </c:tx>
          <c:spPr>
            <a:solidFill>
              <a:schemeClr val="accent4">
                <a:lumMod val="70000"/>
                <a:lumOff val="3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Graphs'!$H$43:$K$43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7-8F62-4491-862A-55C74FCAE67F}"/>
            </c:ext>
          </c:extLst>
        </c:ser>
        <c:ser>
          <c:idx val="40"/>
          <c:order val="40"/>
          <c:tx>
            <c:strRef>
              <c:f>'Cluster Graphs'!$B$44</c:f>
              <c:strCache>
                <c:ptCount val="1"/>
                <c:pt idx="0">
                  <c:v>Mucilaginibacter</c:v>
                </c:pt>
              </c:strCache>
            </c:strRef>
          </c:tx>
          <c:spPr>
            <a:solidFill>
              <a:schemeClr val="accent5">
                <a:lumMod val="70000"/>
                <a:lumOff val="3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Graphs'!$H$44:$K$44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8-8F62-4491-862A-55C74FCAE67F}"/>
            </c:ext>
          </c:extLst>
        </c:ser>
        <c:ser>
          <c:idx val="41"/>
          <c:order val="41"/>
          <c:tx>
            <c:strRef>
              <c:f>'Cluster Graphs'!$B$45</c:f>
              <c:strCache>
                <c:ptCount val="1"/>
                <c:pt idx="0">
                  <c:v>Novosphingobium</c:v>
                </c:pt>
              </c:strCache>
            </c:strRef>
          </c:tx>
          <c:spPr>
            <a:solidFill>
              <a:schemeClr val="accent6">
                <a:lumMod val="70000"/>
                <a:lumOff val="3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Graphs'!$H$45:$K$45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9-8F62-4491-862A-55C74FCAE67F}"/>
            </c:ext>
          </c:extLst>
        </c:ser>
        <c:ser>
          <c:idx val="42"/>
          <c:order val="42"/>
          <c:tx>
            <c:strRef>
              <c:f>'Cluster Graphs'!$B$46</c:f>
              <c:strCache>
                <c:ptCount val="1"/>
                <c:pt idx="0">
                  <c:v>Sphingobium</c:v>
                </c:pt>
              </c:strCache>
            </c:strRef>
          </c:tx>
          <c:spPr>
            <a:solidFill>
              <a:schemeClr val="accent1">
                <a:lumMod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Graphs'!$H$46:$K$46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A-8F62-4491-862A-55C74FCAE67F}"/>
            </c:ext>
          </c:extLst>
        </c:ser>
        <c:ser>
          <c:idx val="43"/>
          <c:order val="43"/>
          <c:tx>
            <c:strRef>
              <c:f>'Cluster Graphs'!$B$47</c:f>
              <c:strCache>
                <c:ptCount val="1"/>
                <c:pt idx="0">
                  <c:v>Sphingomonas</c:v>
                </c:pt>
              </c:strCache>
            </c:strRef>
          </c:tx>
          <c:spPr>
            <a:solidFill>
              <a:schemeClr val="accent2">
                <a:lumMod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Graphs'!$H$47:$K$47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B-8F62-4491-862A-55C74FCAE67F}"/>
            </c:ext>
          </c:extLst>
        </c:ser>
        <c:ser>
          <c:idx val="44"/>
          <c:order val="44"/>
          <c:tx>
            <c:strRef>
              <c:f>'Cluster Graphs'!$B$48</c:f>
              <c:strCache>
                <c:ptCount val="1"/>
                <c:pt idx="0">
                  <c:v>Staphylococcus</c:v>
                </c:pt>
              </c:strCache>
            </c:strRef>
          </c:tx>
          <c:spPr>
            <a:solidFill>
              <a:schemeClr val="accent3">
                <a:lumMod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Graphs'!$H$48:$K$48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C-8F62-4491-862A-55C74FCAE67F}"/>
            </c:ext>
          </c:extLst>
        </c:ser>
        <c:ser>
          <c:idx val="45"/>
          <c:order val="45"/>
          <c:tx>
            <c:strRef>
              <c:f>'Cluster Graphs'!$B$49</c:f>
              <c:strCache>
                <c:ptCount val="1"/>
                <c:pt idx="0">
                  <c:v>Streptomyces</c:v>
                </c:pt>
              </c:strCache>
            </c:strRef>
          </c:tx>
          <c:spPr>
            <a:solidFill>
              <a:schemeClr val="accent4">
                <a:lumMod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Graphs'!$H$49:$K$49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D-8F62-4491-862A-55C74FCAE67F}"/>
            </c:ext>
          </c:extLst>
        </c:ser>
        <c:ser>
          <c:idx val="46"/>
          <c:order val="46"/>
          <c:tx>
            <c:strRef>
              <c:f>'Cluster Graphs'!$B$50</c:f>
              <c:strCache>
                <c:ptCount val="1"/>
                <c:pt idx="0">
                  <c:v>Microbispora</c:v>
                </c:pt>
              </c:strCache>
            </c:strRef>
          </c:tx>
          <c:spPr>
            <a:solidFill>
              <a:schemeClr val="accent5">
                <a:lumMod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Graphs'!$H$50:$K$50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E-8F62-4491-862A-55C74FCAE67F}"/>
            </c:ext>
          </c:extLst>
        </c:ser>
        <c:ser>
          <c:idx val="47"/>
          <c:order val="47"/>
          <c:tx>
            <c:strRef>
              <c:f>'Cluster Graphs'!$B$51</c:f>
              <c:strCache>
                <c:ptCount val="1"/>
                <c:pt idx="0">
                  <c:v>Stenotrophomonas</c:v>
                </c:pt>
              </c:strCache>
            </c:strRef>
          </c:tx>
          <c:spPr>
            <a:solidFill>
              <a:schemeClr val="accent6">
                <a:lumMod val="70000"/>
              </a:schemeClr>
            </a:solidFill>
            <a:ln>
              <a:noFill/>
            </a:ln>
            <a:effectLst/>
          </c:spPr>
          <c:invertIfNegative val="0"/>
          <c:cat>
            <c:strRef>
              <c:f>'Cluster Graphs'!$H$3:$K$3</c:f>
              <c:strCache>
                <c:ptCount val="4"/>
                <c:pt idx="0">
                  <c:v>Complete Inhibition</c:v>
                </c:pt>
                <c:pt idx="1">
                  <c:v>Negative</c:v>
                </c:pt>
                <c:pt idx="2">
                  <c:v>Neutral</c:v>
                </c:pt>
                <c:pt idx="3">
                  <c:v>Positive</c:v>
                </c:pt>
              </c:strCache>
            </c:strRef>
          </c:cat>
          <c:val>
            <c:numRef>
              <c:f>'Cluster Graphs'!$H$51:$K$51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F-8F62-4491-862A-55C74FCAE6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55270712"/>
        <c:axId val="682597456"/>
      </c:barChart>
      <c:catAx>
        <c:axId val="555270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82597456"/>
        <c:crosses val="autoZero"/>
        <c:auto val="1"/>
        <c:lblAlgn val="ctr"/>
        <c:lblOffset val="0"/>
        <c:noMultiLvlLbl val="0"/>
      </c:catAx>
      <c:valAx>
        <c:axId val="682597456"/>
        <c:scaling>
          <c:orientation val="minMax"/>
          <c:max val="83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100" dirty="0"/>
                  <a:t>n°</a:t>
                </a:r>
                <a:r>
                  <a:rPr lang="de-DE" sz="1100" b="0" i="0" baseline="0" dirty="0">
                    <a:effectLst/>
                  </a:rPr>
                  <a:t> </a:t>
                </a:r>
                <a:r>
                  <a:rPr lang="de-DE" sz="1100" b="0" i="0" baseline="0" dirty="0" err="1">
                    <a:effectLst/>
                  </a:rPr>
                  <a:t>clusters</a:t>
                </a:r>
                <a:r>
                  <a:rPr lang="de-DE" sz="1100" b="0" i="0" baseline="0" dirty="0">
                    <a:effectLst/>
                  </a:rPr>
                  <a:t> (</a:t>
                </a:r>
                <a:r>
                  <a:rPr lang="de-DE" sz="1100" b="0" i="0" baseline="0" dirty="0" err="1">
                    <a:effectLst/>
                  </a:rPr>
                  <a:t>strains</a:t>
                </a:r>
                <a:r>
                  <a:rPr lang="de-DE" sz="1100" b="0" i="0" baseline="0" dirty="0">
                    <a:effectLst/>
                  </a:rPr>
                  <a:t>)</a:t>
                </a:r>
                <a:endParaRPr lang="de-DE" sz="1100" dirty="0">
                  <a:effectLst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defRPr>
                </a:pPr>
                <a:endParaRPr lang="de-DE" sz="11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5527071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1659542528449389E-2"/>
          <c:y val="0.70415317942144529"/>
          <c:w val="0.96862970125639669"/>
          <c:h val="0.288691185515942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3A45-2FB6-4B75-8E3E-FC9C8D760FBF}" type="datetimeFigureOut">
              <a:rPr lang="de-DE" smtClean="0"/>
              <a:t>11.12.2019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B334-D87E-4C67-BEB5-1D057D1749E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8184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3A45-2FB6-4B75-8E3E-FC9C8D760FBF}" type="datetimeFigureOut">
              <a:rPr lang="de-DE" smtClean="0"/>
              <a:t>11.12.2019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B334-D87E-4C67-BEB5-1D057D1749E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0946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3A45-2FB6-4B75-8E3E-FC9C8D760FBF}" type="datetimeFigureOut">
              <a:rPr lang="de-DE" smtClean="0"/>
              <a:t>11.12.2019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B334-D87E-4C67-BEB5-1D057D1749E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572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3A45-2FB6-4B75-8E3E-FC9C8D760FBF}" type="datetimeFigureOut">
              <a:rPr lang="de-DE" smtClean="0"/>
              <a:t>11.12.2019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B334-D87E-4C67-BEB5-1D057D1749E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7026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3A45-2FB6-4B75-8E3E-FC9C8D760FBF}" type="datetimeFigureOut">
              <a:rPr lang="de-DE" smtClean="0"/>
              <a:t>11.12.2019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B334-D87E-4C67-BEB5-1D057D1749E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5724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3A45-2FB6-4B75-8E3E-FC9C8D760FBF}" type="datetimeFigureOut">
              <a:rPr lang="de-DE" smtClean="0"/>
              <a:t>11.12.2019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B334-D87E-4C67-BEB5-1D057D1749E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4901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3A45-2FB6-4B75-8E3E-FC9C8D760FBF}" type="datetimeFigureOut">
              <a:rPr lang="de-DE" smtClean="0"/>
              <a:t>11.12.2019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B334-D87E-4C67-BEB5-1D057D1749E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3618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3A45-2FB6-4B75-8E3E-FC9C8D760FBF}" type="datetimeFigureOut">
              <a:rPr lang="de-DE" smtClean="0"/>
              <a:t>11.12.2019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B334-D87E-4C67-BEB5-1D057D1749E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4472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3A45-2FB6-4B75-8E3E-FC9C8D760FBF}" type="datetimeFigureOut">
              <a:rPr lang="de-DE" smtClean="0"/>
              <a:t>11.12.2019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B334-D87E-4C67-BEB5-1D057D1749E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8342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3A45-2FB6-4B75-8E3E-FC9C8D760FBF}" type="datetimeFigureOut">
              <a:rPr lang="de-DE" smtClean="0"/>
              <a:t>11.12.2019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B334-D87E-4C67-BEB5-1D057D1749E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0082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43A45-2FB6-4B75-8E3E-FC9C8D760FBF}" type="datetimeFigureOut">
              <a:rPr lang="de-DE" smtClean="0"/>
              <a:t>11.12.2019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0B334-D87E-4C67-BEB5-1D057D1749E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182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43A45-2FB6-4B75-8E3E-FC9C8D760FBF}" type="datetimeFigureOut">
              <a:rPr lang="de-DE" smtClean="0"/>
              <a:t>11.12.2019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0B334-D87E-4C67-BEB5-1D057D1749E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5460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.sv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20.sv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11.png"/><Relationship Id="rId17" Type="http://schemas.openxmlformats.org/officeDocument/2006/relationships/image" Target="../media/image24.svg"/><Relationship Id="rId2" Type="http://schemas.openxmlformats.org/officeDocument/2006/relationships/image" Target="../media/image6.png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8.svg"/><Relationship Id="rId5" Type="http://schemas.openxmlformats.org/officeDocument/2006/relationships/image" Target="../media/image12.svg"/><Relationship Id="rId15" Type="http://schemas.openxmlformats.org/officeDocument/2006/relationships/image" Target="../media/image22.svg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image" Target="../media/image16.sv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960" y="1319319"/>
            <a:ext cx="7210677" cy="4533867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208549" y="6030987"/>
            <a:ext cx="7363498" cy="306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Suppl. figure 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Summarizing of experiments used to isolate bacteria.</a:t>
            </a:r>
            <a:endParaRPr lang="de-DE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029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9E7E0607-AC32-490F-A21E-AA14FF5B2D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96" y="5371253"/>
            <a:ext cx="3114575" cy="4329162"/>
          </a:xfrm>
          <a:prstGeom prst="rect">
            <a:avLst/>
          </a:prstGeom>
        </p:spPr>
      </p:pic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xmlns="" id="{B4C1D55E-E4D8-4804-9B30-3C6D968FF0D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5710353"/>
              </p:ext>
            </p:extLst>
          </p:nvPr>
        </p:nvGraphicFramePr>
        <p:xfrm>
          <a:off x="596152" y="774700"/>
          <a:ext cx="7265895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C88574F3-99E9-4EAA-BDFF-0E14811A860E}"/>
              </a:ext>
            </a:extLst>
          </p:cNvPr>
          <p:cNvSpPr/>
          <p:nvPr/>
        </p:nvSpPr>
        <p:spPr>
          <a:xfrm>
            <a:off x="7862047" y="10640787"/>
            <a:ext cx="3603326" cy="3550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Suppl. figure 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Abundance of bacterial isolates and strains, and the type of  interaction with </a:t>
            </a:r>
            <a:r>
              <a:rPr lang="en-US" sz="1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S. </a:t>
            </a:r>
            <a:r>
              <a:rPr lang="en-US" sz="1400" i="1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indica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GB" sz="1400" kern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Number of bacterial clusters (strains) and their phylogeny per type of interaction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A: total family abundance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isolates and clusters (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strain</a:t>
            </a: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s) recovered from roots. B: 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clusters (strains) isolated from potato and tomato plants. C: r</a:t>
            </a:r>
            <a:r>
              <a:rPr lang="en-GB" sz="1400" kern="0" dirty="0">
                <a:solidFill>
                  <a:srgbClr val="000000"/>
                </a:solidFill>
                <a:latin typeface="Arial" charset="0"/>
                <a:ea typeface="ＭＳ Ｐゴシック" charset="-128"/>
                <a:cs typeface="Arial" panose="020B0604020202020204" pitchFamily="34" charset="0"/>
              </a:rPr>
              <a:t>elative a</a:t>
            </a:r>
            <a:r>
              <a:rPr lang="en-GB" sz="1400" kern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bundance of strains at the genus level isolated from potato and tomato roots, and from plants pre-inoculated or not with </a:t>
            </a:r>
            <a:r>
              <a:rPr lang="en-GB" sz="1400" i="1" kern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S. </a:t>
            </a:r>
            <a:r>
              <a:rPr lang="en-GB" sz="1400" i="1" kern="0" dirty="0" err="1">
                <a:solidFill>
                  <a:srgbClr val="000000"/>
                </a:solidFill>
                <a:latin typeface="Arial" charset="0"/>
                <a:ea typeface="ＭＳ Ｐゴシック" charset="-128"/>
              </a:rPr>
              <a:t>indica</a:t>
            </a:r>
            <a:r>
              <a:rPr lang="en-US" sz="1400" i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.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D: </a:t>
            </a:r>
            <a:r>
              <a:rPr lang="en-GB" sz="1400" kern="0" dirty="0">
                <a:solidFill>
                  <a:srgbClr val="000000"/>
                </a:solidFill>
                <a:latin typeface="Arial" charset="0"/>
                <a:ea typeface="ＭＳ Ｐゴシック" charset="-128"/>
                <a:cs typeface="Arial" panose="020B0604020202020204" pitchFamily="34" charset="0"/>
              </a:rPr>
              <a:t>n</a:t>
            </a:r>
            <a:r>
              <a:rPr lang="en-GB" sz="1400" kern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umber of bacterial clusters (strains) and their phylogeny at the genus level per type of interaction.</a:t>
            </a:r>
            <a:endParaRPr lang="de-DE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xmlns="" id="{53758229-7394-424E-A93C-3EF028A599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5656925"/>
              </p:ext>
            </p:extLst>
          </p:nvPr>
        </p:nvGraphicFramePr>
        <p:xfrm>
          <a:off x="4998432" y="798286"/>
          <a:ext cx="65520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xmlns="" id="{A13867DF-8A1B-40BD-A6B1-00B5975571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0149848"/>
              </p:ext>
            </p:extLst>
          </p:nvPr>
        </p:nvGraphicFramePr>
        <p:xfrm>
          <a:off x="4306063" y="5239657"/>
          <a:ext cx="7159310" cy="4630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390899B-856D-4E95-815D-23B9397C5CFC}"/>
              </a:ext>
            </a:extLst>
          </p:cNvPr>
          <p:cNvSpPr txBox="1"/>
          <p:nvPr/>
        </p:nvSpPr>
        <p:spPr>
          <a:xfrm>
            <a:off x="572042" y="5239657"/>
            <a:ext cx="3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BAAEB05-C764-4DFF-80F7-EDD7541AFED1}"/>
              </a:ext>
            </a:extLst>
          </p:cNvPr>
          <p:cNvSpPr txBox="1"/>
          <p:nvPr/>
        </p:nvSpPr>
        <p:spPr>
          <a:xfrm>
            <a:off x="608690" y="590034"/>
            <a:ext cx="3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E58EAC6-6059-40CB-91CF-4D50CE536C70}"/>
              </a:ext>
            </a:extLst>
          </p:cNvPr>
          <p:cNvSpPr txBox="1"/>
          <p:nvPr/>
        </p:nvSpPr>
        <p:spPr>
          <a:xfrm>
            <a:off x="3946063" y="5239657"/>
            <a:ext cx="3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xmlns="" id="{01125F0B-03EA-4818-A3D4-340564A1B4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8092880"/>
              </p:ext>
            </p:extLst>
          </p:nvPr>
        </p:nvGraphicFramePr>
        <p:xfrm>
          <a:off x="1063634" y="10240202"/>
          <a:ext cx="6330929" cy="5229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D1AE7B7-56E2-430E-AD44-F95E86C5E186}"/>
              </a:ext>
            </a:extLst>
          </p:cNvPr>
          <p:cNvSpPr txBox="1"/>
          <p:nvPr/>
        </p:nvSpPr>
        <p:spPr>
          <a:xfrm>
            <a:off x="596150" y="10240202"/>
            <a:ext cx="3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839783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CuadroTexto">
            <a:extLst>
              <a:ext uri="{FF2B5EF4-FFF2-40B4-BE49-F238E27FC236}">
                <a16:creationId xmlns:a16="http://schemas.microsoft.com/office/drawing/2014/main" xmlns="" id="{F4185824-4327-491A-8C4F-F1792EB80B72}"/>
              </a:ext>
            </a:extLst>
          </p:cNvPr>
          <p:cNvSpPr txBox="1"/>
          <p:nvPr/>
        </p:nvSpPr>
        <p:spPr>
          <a:xfrm>
            <a:off x="5521782" y="884552"/>
            <a:ext cx="22034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PDA + NA / 4-day </a:t>
            </a:r>
            <a:endParaRPr lang="en-GB" sz="1400" b="1" dirty="0"/>
          </a:p>
        </p:txBody>
      </p:sp>
      <p:sp>
        <p:nvSpPr>
          <p:cNvPr id="5" name="8 CuadroTexto">
            <a:extLst>
              <a:ext uri="{FF2B5EF4-FFF2-40B4-BE49-F238E27FC236}">
                <a16:creationId xmlns:a16="http://schemas.microsoft.com/office/drawing/2014/main" xmlns="" id="{FCD3E81B-C06D-497E-9EBC-D2120D544F8D}"/>
              </a:ext>
            </a:extLst>
          </p:cNvPr>
          <p:cNvSpPr txBox="1"/>
          <p:nvPr/>
        </p:nvSpPr>
        <p:spPr>
          <a:xfrm>
            <a:off x="2266077" y="884552"/>
            <a:ext cx="22034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PDA / 9-day </a:t>
            </a:r>
            <a:endParaRPr lang="en-GB" sz="1400" b="1" dirty="0"/>
          </a:p>
        </p:txBody>
      </p:sp>
      <p:sp>
        <p:nvSpPr>
          <p:cNvPr id="6" name="8 CuadroTexto">
            <a:extLst>
              <a:ext uri="{FF2B5EF4-FFF2-40B4-BE49-F238E27FC236}">
                <a16:creationId xmlns:a16="http://schemas.microsoft.com/office/drawing/2014/main" xmlns="" id="{55BCBB65-98B3-49DB-835D-237A1F030E12}"/>
              </a:ext>
            </a:extLst>
          </p:cNvPr>
          <p:cNvSpPr txBox="1"/>
          <p:nvPr/>
        </p:nvSpPr>
        <p:spPr>
          <a:xfrm>
            <a:off x="9186969" y="884552"/>
            <a:ext cx="22034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PDA + NA / 9-day </a:t>
            </a:r>
            <a:endParaRPr lang="en-GB" sz="1400" b="1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5EE1BB02-0BF1-440F-A12B-7E319C51AC79}"/>
              </a:ext>
            </a:extLst>
          </p:cNvPr>
          <p:cNvCxnSpPr/>
          <p:nvPr/>
        </p:nvCxnSpPr>
        <p:spPr bwMode="auto">
          <a:xfrm>
            <a:off x="1268886" y="1238475"/>
            <a:ext cx="2952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4119E9E0-8531-4021-ABA2-281C565486F5}"/>
              </a:ext>
            </a:extLst>
          </p:cNvPr>
          <p:cNvCxnSpPr/>
          <p:nvPr/>
        </p:nvCxnSpPr>
        <p:spPr bwMode="auto">
          <a:xfrm>
            <a:off x="4845236" y="1218826"/>
            <a:ext cx="2880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C8B1AA21-672D-4D87-87F8-B7C3EBD46292}"/>
              </a:ext>
            </a:extLst>
          </p:cNvPr>
          <p:cNvCxnSpPr/>
          <p:nvPr/>
        </p:nvCxnSpPr>
        <p:spPr bwMode="auto">
          <a:xfrm>
            <a:off x="8419151" y="1218826"/>
            <a:ext cx="28800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Graphic 9">
            <a:extLst>
              <a:ext uri="{FF2B5EF4-FFF2-40B4-BE49-F238E27FC236}">
                <a16:creationId xmlns:a16="http://schemas.microsoft.com/office/drawing/2014/main" xmlns="" id="{760738F0-7177-4D40-A34E-5B77A6AD7D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53152" y="1436365"/>
            <a:ext cx="3240000" cy="32400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xmlns="" id="{BB442C1E-04C2-4808-B4C4-111081835A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4590924" y="1436365"/>
            <a:ext cx="3240000" cy="32400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xmlns="" id="{8659C31B-0022-4302-9D48-1014A9EFB23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8128696" y="1436365"/>
            <a:ext cx="3240000" cy="324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BB284FC-33A5-48A4-B03C-9D0FE5E0EFFA}"/>
              </a:ext>
            </a:extLst>
          </p:cNvPr>
          <p:cNvSpPr txBox="1"/>
          <p:nvPr/>
        </p:nvSpPr>
        <p:spPr>
          <a:xfrm>
            <a:off x="1268886" y="5128083"/>
            <a:ext cx="8435284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Suppl. Figure </a:t>
            </a:r>
            <a:r>
              <a:rPr lang="en-GB" sz="1400" kern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3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: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 </a:t>
            </a:r>
            <a:r>
              <a:rPr lang="en-US" sz="1400" kern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Effect of </a:t>
            </a:r>
            <a:r>
              <a:rPr lang="en-GB" sz="1400" i="1" kern="0" dirty="0" err="1">
                <a:solidFill>
                  <a:srgbClr val="000000"/>
                </a:solidFill>
                <a:latin typeface="Arial" charset="0"/>
                <a:ea typeface="ＭＳ Ｐゴシック" charset="-128"/>
              </a:rPr>
              <a:t>Mycolicibacterium</a:t>
            </a:r>
            <a:r>
              <a:rPr lang="en-GB" sz="1400" i="1" kern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GB" sz="1400" kern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(P1-5, P1-18, P9-22 and P9-64) </a:t>
            </a:r>
            <a:r>
              <a:rPr lang="en-US" sz="1400" kern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on </a:t>
            </a:r>
            <a:r>
              <a:rPr lang="en-GB" sz="1400" i="1" kern="0" noProof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S. </a:t>
            </a:r>
            <a:r>
              <a:rPr lang="en-GB" sz="1400" i="1" kern="0" noProof="0" dirty="0" err="1">
                <a:solidFill>
                  <a:srgbClr val="000000"/>
                </a:solidFill>
                <a:latin typeface="Arial" charset="0"/>
                <a:ea typeface="ＭＳ Ｐゴシック" charset="-128"/>
              </a:rPr>
              <a:t>indica</a:t>
            </a:r>
            <a:r>
              <a:rPr lang="en-GB" sz="1400" kern="0" noProof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growth </a:t>
            </a:r>
            <a:r>
              <a:rPr lang="en-US" sz="1400" kern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under different nutrient conditions and bacterial growth phase. Same letters represent non-significantly different mean values, according to Tukey’s test (P &lt; 0.05), after ANOVA. </a:t>
            </a:r>
            <a:r>
              <a:rPr lang="en-US" sz="1400" i="1" kern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n</a:t>
            </a:r>
            <a:r>
              <a:rPr lang="en-US" sz="1400" kern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=4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958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raphic 82">
            <a:extLst>
              <a:ext uri="{FF2B5EF4-FFF2-40B4-BE49-F238E27FC236}">
                <a16:creationId xmlns:a16="http://schemas.microsoft.com/office/drawing/2014/main" xmlns="" id="{09401086-3F56-431B-880B-53A0B46D44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336399" y="7448646"/>
            <a:ext cx="2520000" cy="3596250"/>
          </a:xfrm>
          <a:prstGeom prst="rect">
            <a:avLst/>
          </a:prstGeom>
        </p:spPr>
      </p:pic>
      <p:sp>
        <p:nvSpPr>
          <p:cNvPr id="4" name="9 CuadroTexto">
            <a:extLst>
              <a:ext uri="{FF2B5EF4-FFF2-40B4-BE49-F238E27FC236}">
                <a16:creationId xmlns:a16="http://schemas.microsoft.com/office/drawing/2014/main" xmlns="" id="{C527604C-9D7A-4528-9C3B-B45A4AF53E36}"/>
              </a:ext>
            </a:extLst>
          </p:cNvPr>
          <p:cNvSpPr txBox="1"/>
          <p:nvPr/>
        </p:nvSpPr>
        <p:spPr>
          <a:xfrm>
            <a:off x="3035569" y="1424907"/>
            <a:ext cx="720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b="1" dirty="0">
                <a:solidFill>
                  <a:prstClr val="black"/>
                </a:solidFill>
                <a:latin typeface="Calibri"/>
                <a:cs typeface="+mn-cs"/>
              </a:rPr>
              <a:t>PDA</a:t>
            </a:r>
            <a:endParaRPr lang="en-GB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" name="10 CuadroTexto">
            <a:extLst>
              <a:ext uri="{FF2B5EF4-FFF2-40B4-BE49-F238E27FC236}">
                <a16:creationId xmlns:a16="http://schemas.microsoft.com/office/drawing/2014/main" xmlns="" id="{88B49A46-2DE3-47E5-AB33-2EF48AF5AB6B}"/>
              </a:ext>
            </a:extLst>
          </p:cNvPr>
          <p:cNvSpPr txBox="1"/>
          <p:nvPr/>
        </p:nvSpPr>
        <p:spPr>
          <a:xfrm>
            <a:off x="5197574" y="891527"/>
            <a:ext cx="2178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b="1" i="1" dirty="0" err="1">
                <a:solidFill>
                  <a:prstClr val="black"/>
                </a:solidFill>
                <a:latin typeface="Calibri"/>
                <a:cs typeface="+mn-cs"/>
              </a:rPr>
              <a:t>Fusarium</a:t>
            </a:r>
            <a:r>
              <a:rPr lang="de-DE" b="1" i="1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de-DE" b="1" i="1" dirty="0" err="1">
                <a:solidFill>
                  <a:prstClr val="black"/>
                </a:solidFill>
                <a:latin typeface="Calibri"/>
                <a:cs typeface="+mn-cs"/>
              </a:rPr>
              <a:t>oxysporum</a:t>
            </a:r>
            <a:endParaRPr lang="en-GB" b="1" i="1" dirty="0">
              <a:solidFill>
                <a:srgbClr val="00B050"/>
              </a:solidFill>
              <a:latin typeface="Calibri"/>
              <a:cs typeface="+mn-cs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70BFBA15-AB67-447C-BF10-D936A61F4EE3}"/>
              </a:ext>
            </a:extLst>
          </p:cNvPr>
          <p:cNvCxnSpPr>
            <a:cxnSpLocks/>
          </p:cNvCxnSpPr>
          <p:nvPr/>
        </p:nvCxnSpPr>
        <p:spPr>
          <a:xfrm>
            <a:off x="1020991" y="1298319"/>
            <a:ext cx="10512000" cy="124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02F26C0A-C265-4A56-84EB-3547C68E394D}"/>
              </a:ext>
            </a:extLst>
          </p:cNvPr>
          <p:cNvCxnSpPr>
            <a:cxnSpLocks/>
          </p:cNvCxnSpPr>
          <p:nvPr/>
        </p:nvCxnSpPr>
        <p:spPr>
          <a:xfrm flipH="1">
            <a:off x="1032270" y="2261384"/>
            <a:ext cx="212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D8A4341C-5AAF-4FC8-A9CD-191A9F4F2F4A}"/>
              </a:ext>
            </a:extLst>
          </p:cNvPr>
          <p:cNvSpPr txBox="1"/>
          <p:nvPr/>
        </p:nvSpPr>
        <p:spPr>
          <a:xfrm>
            <a:off x="1032270" y="11513082"/>
            <a:ext cx="10396526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Suppl. Figure</a:t>
            </a:r>
            <a:r>
              <a:rPr lang="en-GB" sz="1400" kern="0" noProof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4. </a:t>
            </a:r>
            <a:r>
              <a:rPr lang="en-GB" sz="1400" kern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Growth of </a:t>
            </a:r>
            <a:r>
              <a:rPr lang="en-GB" sz="1400" i="1" kern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Fusarium </a:t>
            </a:r>
            <a:r>
              <a:rPr lang="en-GB" sz="1400" i="1" kern="0" dirty="0" err="1">
                <a:solidFill>
                  <a:srgbClr val="000000"/>
                </a:solidFill>
                <a:latin typeface="Arial" charset="0"/>
                <a:ea typeface="ＭＳ Ｐゴシック" charset="-128"/>
              </a:rPr>
              <a:t>oxysporum</a:t>
            </a:r>
            <a:r>
              <a:rPr lang="en-GB" sz="1400" kern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and </a:t>
            </a:r>
            <a:r>
              <a:rPr lang="en-GB" sz="1400" i="1" kern="0" dirty="0" err="1">
                <a:solidFill>
                  <a:srgbClr val="000000"/>
                </a:solidFill>
                <a:latin typeface="Arial" charset="0"/>
                <a:ea typeface="ＭＳ Ｐゴシック" charset="-128"/>
              </a:rPr>
              <a:t>Rhizoctonia</a:t>
            </a:r>
            <a:r>
              <a:rPr lang="en-GB" sz="1400" i="1" kern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</a:t>
            </a:r>
            <a:r>
              <a:rPr lang="en-GB" sz="1400" i="1" kern="0" dirty="0" err="1">
                <a:solidFill>
                  <a:srgbClr val="000000"/>
                </a:solidFill>
                <a:latin typeface="Arial" charset="0"/>
                <a:ea typeface="ＭＳ Ｐゴシック" charset="-128"/>
              </a:rPr>
              <a:t>solani</a:t>
            </a:r>
            <a:r>
              <a:rPr lang="en-GB" sz="1400" kern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in presence of bacteria. Co-cultured on PDA or PDA+NA, and with bacteria pre-cultured for 4 or 9 days. </a:t>
            </a:r>
            <a:r>
              <a:rPr lang="en-US" sz="1400" kern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Same letters represent non-significantly different mean values, according to Tukey’s test (P &lt; 0.05), after ANOVA. </a:t>
            </a:r>
            <a:r>
              <a:rPr lang="en-US" sz="1400" i="1" kern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n</a:t>
            </a:r>
            <a:r>
              <a:rPr lang="en-US" sz="1400" kern="0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=4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31" name="9 CuadroTexto">
            <a:extLst>
              <a:ext uri="{FF2B5EF4-FFF2-40B4-BE49-F238E27FC236}">
                <a16:creationId xmlns:a16="http://schemas.microsoft.com/office/drawing/2014/main" xmlns="" id="{83E7BCF4-73F6-4F79-A109-6C7E97175BF0}"/>
              </a:ext>
            </a:extLst>
          </p:cNvPr>
          <p:cNvSpPr txBox="1"/>
          <p:nvPr/>
        </p:nvSpPr>
        <p:spPr>
          <a:xfrm>
            <a:off x="8455671" y="1424907"/>
            <a:ext cx="1266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b="1" dirty="0">
                <a:solidFill>
                  <a:prstClr val="black"/>
                </a:solidFill>
                <a:latin typeface="Calibri"/>
                <a:cs typeface="+mn-cs"/>
              </a:rPr>
              <a:t>PDA + NA</a:t>
            </a:r>
            <a:endParaRPr lang="en-GB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pic>
        <p:nvPicPr>
          <p:cNvPr id="36" name="Graphic 35">
            <a:extLst>
              <a:ext uri="{FF2B5EF4-FFF2-40B4-BE49-F238E27FC236}">
                <a16:creationId xmlns:a16="http://schemas.microsoft.com/office/drawing/2014/main" xmlns="" id="{07AD8BB8-CC5F-4EF0-9642-75012C92F7E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81223" y="2325094"/>
            <a:ext cx="2520000" cy="3596250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xmlns="" id="{4C8F82F4-4E87-483A-8458-11B48024DA1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3503469" y="2325095"/>
            <a:ext cx="2520000" cy="3596249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xmlns="" id="{36F4CA2E-762B-4529-B261-C8D272F61E5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6336399" y="2325095"/>
            <a:ext cx="2520000" cy="3596249"/>
          </a:xfrm>
          <a:prstGeom prst="rect">
            <a:avLst/>
          </a:prstGeom>
        </p:spPr>
      </p:pic>
      <p:pic>
        <p:nvPicPr>
          <p:cNvPr id="42" name="Graphic 41">
            <a:extLst>
              <a:ext uri="{FF2B5EF4-FFF2-40B4-BE49-F238E27FC236}">
                <a16:creationId xmlns:a16="http://schemas.microsoft.com/office/drawing/2014/main" xmlns="" id="{1BD34C70-0A46-4D56-956F-A398EC9145F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9049431" y="2325094"/>
            <a:ext cx="2520000" cy="3596250"/>
          </a:xfrm>
          <a:prstGeom prst="rect">
            <a:avLst/>
          </a:prstGeom>
        </p:spPr>
      </p:pic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xmlns="" id="{EC8D5A0B-17B9-4FE7-B35C-E15F6AB9B76F}"/>
              </a:ext>
            </a:extLst>
          </p:cNvPr>
          <p:cNvCxnSpPr>
            <a:cxnSpLocks/>
          </p:cNvCxnSpPr>
          <p:nvPr/>
        </p:nvCxnSpPr>
        <p:spPr>
          <a:xfrm>
            <a:off x="1014129" y="1847633"/>
            <a:ext cx="49657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xmlns="" id="{6E449F08-9C7F-4CBF-8158-1C10F1800924}"/>
              </a:ext>
            </a:extLst>
          </p:cNvPr>
          <p:cNvCxnSpPr>
            <a:cxnSpLocks/>
          </p:cNvCxnSpPr>
          <p:nvPr/>
        </p:nvCxnSpPr>
        <p:spPr>
          <a:xfrm>
            <a:off x="6662962" y="1847633"/>
            <a:ext cx="486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xmlns="" id="{8F4CCA0B-F155-4E34-BDA2-C6CE2617F3B8}"/>
              </a:ext>
            </a:extLst>
          </p:cNvPr>
          <p:cNvCxnSpPr>
            <a:cxnSpLocks/>
          </p:cNvCxnSpPr>
          <p:nvPr/>
        </p:nvCxnSpPr>
        <p:spPr>
          <a:xfrm flipH="1">
            <a:off x="3815011" y="2261384"/>
            <a:ext cx="216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xmlns="" id="{0CD667B5-DB3F-4FC0-A6C3-074F96C2B542}"/>
              </a:ext>
            </a:extLst>
          </p:cNvPr>
          <p:cNvCxnSpPr>
            <a:cxnSpLocks/>
          </p:cNvCxnSpPr>
          <p:nvPr/>
        </p:nvCxnSpPr>
        <p:spPr>
          <a:xfrm flipH="1">
            <a:off x="6696399" y="2261384"/>
            <a:ext cx="216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xmlns="" id="{79FF347E-43EA-40AC-AAC2-5C2C2FCE376F}"/>
              </a:ext>
            </a:extLst>
          </p:cNvPr>
          <p:cNvCxnSpPr>
            <a:cxnSpLocks/>
          </p:cNvCxnSpPr>
          <p:nvPr/>
        </p:nvCxnSpPr>
        <p:spPr>
          <a:xfrm flipH="1">
            <a:off x="9373431" y="2261384"/>
            <a:ext cx="216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9 CuadroTexto">
            <a:extLst>
              <a:ext uri="{FF2B5EF4-FFF2-40B4-BE49-F238E27FC236}">
                <a16:creationId xmlns:a16="http://schemas.microsoft.com/office/drawing/2014/main" xmlns="" id="{9280393B-3800-446E-BAC0-AE7B2A335609}"/>
              </a:ext>
            </a:extLst>
          </p:cNvPr>
          <p:cNvSpPr txBox="1"/>
          <p:nvPr/>
        </p:nvSpPr>
        <p:spPr>
          <a:xfrm>
            <a:off x="1323639" y="1905815"/>
            <a:ext cx="1662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600" b="1" dirty="0">
                <a:solidFill>
                  <a:prstClr val="black"/>
                </a:solidFill>
                <a:latin typeface="Calibri"/>
                <a:cs typeface="+mn-cs"/>
              </a:rPr>
              <a:t>4-day </a:t>
            </a:r>
            <a:r>
              <a:rPr lang="de-DE" sz="1600" b="1" dirty="0" err="1">
                <a:solidFill>
                  <a:prstClr val="black"/>
                </a:solidFill>
                <a:latin typeface="Calibri"/>
                <a:cs typeface="+mn-cs"/>
              </a:rPr>
              <a:t>pre-culture</a:t>
            </a:r>
            <a:endParaRPr lang="en-GB" sz="1600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7" name="9 CuadroTexto">
            <a:extLst>
              <a:ext uri="{FF2B5EF4-FFF2-40B4-BE49-F238E27FC236}">
                <a16:creationId xmlns:a16="http://schemas.microsoft.com/office/drawing/2014/main" xmlns="" id="{B6AEAA95-2336-4DB7-BD4F-8B9E98C82AA6}"/>
              </a:ext>
            </a:extLst>
          </p:cNvPr>
          <p:cNvSpPr txBox="1"/>
          <p:nvPr/>
        </p:nvSpPr>
        <p:spPr>
          <a:xfrm>
            <a:off x="4114913" y="1905815"/>
            <a:ext cx="1764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600" b="1" dirty="0">
                <a:solidFill>
                  <a:prstClr val="black"/>
                </a:solidFill>
                <a:latin typeface="Calibri"/>
              </a:rPr>
              <a:t>9</a:t>
            </a:r>
            <a:r>
              <a:rPr lang="de-DE" sz="1600" b="1" dirty="0">
                <a:solidFill>
                  <a:prstClr val="black"/>
                </a:solidFill>
                <a:latin typeface="Calibri"/>
                <a:cs typeface="+mn-cs"/>
              </a:rPr>
              <a:t>-day </a:t>
            </a:r>
            <a:r>
              <a:rPr lang="de-DE" sz="1600" b="1" dirty="0" err="1">
                <a:solidFill>
                  <a:prstClr val="black"/>
                </a:solidFill>
                <a:latin typeface="Calibri"/>
                <a:cs typeface="+mn-cs"/>
              </a:rPr>
              <a:t>pre-culture</a:t>
            </a:r>
            <a:endParaRPr lang="en-GB" sz="1600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8" name="9 CuadroTexto">
            <a:extLst>
              <a:ext uri="{FF2B5EF4-FFF2-40B4-BE49-F238E27FC236}">
                <a16:creationId xmlns:a16="http://schemas.microsoft.com/office/drawing/2014/main" xmlns="" id="{A55928CC-58A8-46B3-8B5A-12B86B661880}"/>
              </a:ext>
            </a:extLst>
          </p:cNvPr>
          <p:cNvSpPr txBox="1"/>
          <p:nvPr/>
        </p:nvSpPr>
        <p:spPr>
          <a:xfrm>
            <a:off x="9646532" y="1905815"/>
            <a:ext cx="1764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600" b="1" dirty="0">
                <a:solidFill>
                  <a:prstClr val="black"/>
                </a:solidFill>
                <a:latin typeface="Calibri"/>
              </a:rPr>
              <a:t>9</a:t>
            </a:r>
            <a:r>
              <a:rPr lang="de-DE" sz="1600" b="1" dirty="0">
                <a:solidFill>
                  <a:prstClr val="black"/>
                </a:solidFill>
                <a:latin typeface="Calibri"/>
                <a:cs typeface="+mn-cs"/>
              </a:rPr>
              <a:t>-day </a:t>
            </a:r>
            <a:r>
              <a:rPr lang="de-DE" sz="1600" b="1" dirty="0" err="1">
                <a:solidFill>
                  <a:prstClr val="black"/>
                </a:solidFill>
                <a:latin typeface="Calibri"/>
                <a:cs typeface="+mn-cs"/>
              </a:rPr>
              <a:t>pre-culture</a:t>
            </a:r>
            <a:endParaRPr lang="en-GB" sz="1600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9" name="9 CuadroTexto">
            <a:extLst>
              <a:ext uri="{FF2B5EF4-FFF2-40B4-BE49-F238E27FC236}">
                <a16:creationId xmlns:a16="http://schemas.microsoft.com/office/drawing/2014/main" xmlns="" id="{EF0427CE-F096-461E-B276-8ABBFBE21668}"/>
              </a:ext>
            </a:extLst>
          </p:cNvPr>
          <p:cNvSpPr txBox="1"/>
          <p:nvPr/>
        </p:nvSpPr>
        <p:spPr>
          <a:xfrm>
            <a:off x="6898531" y="1905815"/>
            <a:ext cx="1662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600" b="1" dirty="0">
                <a:solidFill>
                  <a:prstClr val="black"/>
                </a:solidFill>
                <a:latin typeface="Calibri"/>
                <a:cs typeface="+mn-cs"/>
              </a:rPr>
              <a:t>4-day </a:t>
            </a:r>
            <a:r>
              <a:rPr lang="de-DE" sz="1600" b="1" dirty="0" err="1">
                <a:solidFill>
                  <a:prstClr val="black"/>
                </a:solidFill>
                <a:latin typeface="Calibri"/>
                <a:cs typeface="+mn-cs"/>
              </a:rPr>
              <a:t>pre-culture</a:t>
            </a:r>
            <a:endParaRPr lang="en-GB" sz="1600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60" name="9 CuadroTexto">
            <a:extLst>
              <a:ext uri="{FF2B5EF4-FFF2-40B4-BE49-F238E27FC236}">
                <a16:creationId xmlns:a16="http://schemas.microsoft.com/office/drawing/2014/main" xmlns="" id="{199949AE-5562-450C-BA1A-DC9867284FB6}"/>
              </a:ext>
            </a:extLst>
          </p:cNvPr>
          <p:cNvSpPr txBox="1"/>
          <p:nvPr/>
        </p:nvSpPr>
        <p:spPr>
          <a:xfrm>
            <a:off x="3053280" y="6557244"/>
            <a:ext cx="720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b="1" dirty="0">
                <a:solidFill>
                  <a:prstClr val="black"/>
                </a:solidFill>
                <a:latin typeface="Calibri"/>
                <a:cs typeface="+mn-cs"/>
              </a:rPr>
              <a:t>PDA</a:t>
            </a:r>
            <a:endParaRPr lang="en-GB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61" name="10 CuadroTexto">
            <a:extLst>
              <a:ext uri="{FF2B5EF4-FFF2-40B4-BE49-F238E27FC236}">
                <a16:creationId xmlns:a16="http://schemas.microsoft.com/office/drawing/2014/main" xmlns="" id="{DFCE6139-7580-4696-B418-4EEBD9F60A0B}"/>
              </a:ext>
            </a:extLst>
          </p:cNvPr>
          <p:cNvSpPr txBox="1"/>
          <p:nvPr/>
        </p:nvSpPr>
        <p:spPr>
          <a:xfrm>
            <a:off x="5215285" y="6023864"/>
            <a:ext cx="1918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err="1">
                <a:solidFill>
                  <a:prstClr val="black"/>
                </a:solidFill>
              </a:rPr>
              <a:t>Rhizoctonia</a:t>
            </a:r>
            <a:r>
              <a:rPr lang="en-GB" b="1" i="1" dirty="0">
                <a:solidFill>
                  <a:prstClr val="black"/>
                </a:solidFill>
              </a:rPr>
              <a:t> </a:t>
            </a:r>
            <a:r>
              <a:rPr lang="en-GB" b="1" i="1" dirty="0" err="1">
                <a:solidFill>
                  <a:prstClr val="black"/>
                </a:solidFill>
              </a:rPr>
              <a:t>solani</a:t>
            </a:r>
            <a:endParaRPr lang="en-GB" b="1" i="1" dirty="0">
              <a:solidFill>
                <a:srgbClr val="00B050"/>
              </a:solidFill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xmlns="" id="{0D6238E6-CE8C-4055-B09E-396680715B0E}"/>
              </a:ext>
            </a:extLst>
          </p:cNvPr>
          <p:cNvCxnSpPr>
            <a:cxnSpLocks/>
          </p:cNvCxnSpPr>
          <p:nvPr/>
        </p:nvCxnSpPr>
        <p:spPr>
          <a:xfrm>
            <a:off x="1024188" y="6430656"/>
            <a:ext cx="10512000" cy="124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xmlns="" id="{1A3A77D0-1F20-476A-8A8F-988602BBCFA7}"/>
              </a:ext>
            </a:extLst>
          </p:cNvPr>
          <p:cNvCxnSpPr>
            <a:cxnSpLocks/>
          </p:cNvCxnSpPr>
          <p:nvPr/>
        </p:nvCxnSpPr>
        <p:spPr>
          <a:xfrm flipH="1">
            <a:off x="1020953" y="7393721"/>
            <a:ext cx="216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9 CuadroTexto">
            <a:extLst>
              <a:ext uri="{FF2B5EF4-FFF2-40B4-BE49-F238E27FC236}">
                <a16:creationId xmlns:a16="http://schemas.microsoft.com/office/drawing/2014/main" xmlns="" id="{DFD44B0E-774D-4A7F-9630-FCD7A22C8170}"/>
              </a:ext>
            </a:extLst>
          </p:cNvPr>
          <p:cNvSpPr txBox="1"/>
          <p:nvPr/>
        </p:nvSpPr>
        <p:spPr>
          <a:xfrm>
            <a:off x="8473382" y="6557244"/>
            <a:ext cx="1266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b="1" dirty="0">
                <a:solidFill>
                  <a:prstClr val="black"/>
                </a:solidFill>
                <a:latin typeface="Calibri"/>
                <a:cs typeface="+mn-cs"/>
              </a:rPr>
              <a:t>PDA + NA</a:t>
            </a:r>
            <a:endParaRPr lang="en-GB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xmlns="" id="{3C36D136-C9F4-4E26-A7DA-022773E4282B}"/>
              </a:ext>
            </a:extLst>
          </p:cNvPr>
          <p:cNvCxnSpPr>
            <a:cxnSpLocks/>
          </p:cNvCxnSpPr>
          <p:nvPr/>
        </p:nvCxnSpPr>
        <p:spPr>
          <a:xfrm>
            <a:off x="1031840" y="6979970"/>
            <a:ext cx="49657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xmlns="" id="{B2FF4613-1711-4BDB-9DF7-73CEAA554DF1}"/>
              </a:ext>
            </a:extLst>
          </p:cNvPr>
          <p:cNvCxnSpPr>
            <a:cxnSpLocks/>
          </p:cNvCxnSpPr>
          <p:nvPr/>
        </p:nvCxnSpPr>
        <p:spPr>
          <a:xfrm>
            <a:off x="6666159" y="6979970"/>
            <a:ext cx="486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xmlns="" id="{AAFFCF5B-5182-49FC-A2CA-368DF7744246}"/>
              </a:ext>
            </a:extLst>
          </p:cNvPr>
          <p:cNvCxnSpPr>
            <a:cxnSpLocks/>
          </p:cNvCxnSpPr>
          <p:nvPr/>
        </p:nvCxnSpPr>
        <p:spPr>
          <a:xfrm flipH="1">
            <a:off x="3832722" y="7393721"/>
            <a:ext cx="216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xmlns="" id="{943D0D1E-4B09-4E69-8EF0-0C82E034C9F4}"/>
              </a:ext>
            </a:extLst>
          </p:cNvPr>
          <p:cNvCxnSpPr>
            <a:cxnSpLocks/>
          </p:cNvCxnSpPr>
          <p:nvPr/>
        </p:nvCxnSpPr>
        <p:spPr>
          <a:xfrm flipH="1">
            <a:off x="6670568" y="7393721"/>
            <a:ext cx="216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xmlns="" id="{D204E117-5093-4D1B-BC24-CC6405EDE787}"/>
              </a:ext>
            </a:extLst>
          </p:cNvPr>
          <p:cNvCxnSpPr>
            <a:cxnSpLocks/>
          </p:cNvCxnSpPr>
          <p:nvPr/>
        </p:nvCxnSpPr>
        <p:spPr>
          <a:xfrm flipH="1">
            <a:off x="9391142" y="7393721"/>
            <a:ext cx="216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9 CuadroTexto">
            <a:extLst>
              <a:ext uri="{FF2B5EF4-FFF2-40B4-BE49-F238E27FC236}">
                <a16:creationId xmlns:a16="http://schemas.microsoft.com/office/drawing/2014/main" xmlns="" id="{AD103D2A-B9FB-4DDE-B3B7-8ADC519C3253}"/>
              </a:ext>
            </a:extLst>
          </p:cNvPr>
          <p:cNvSpPr txBox="1"/>
          <p:nvPr/>
        </p:nvSpPr>
        <p:spPr>
          <a:xfrm>
            <a:off x="1341350" y="7038152"/>
            <a:ext cx="1662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600" b="1" dirty="0">
                <a:solidFill>
                  <a:prstClr val="black"/>
                </a:solidFill>
                <a:latin typeface="Calibri"/>
                <a:cs typeface="+mn-cs"/>
              </a:rPr>
              <a:t>4-day </a:t>
            </a:r>
            <a:r>
              <a:rPr lang="de-DE" sz="1600" b="1" dirty="0" err="1">
                <a:solidFill>
                  <a:prstClr val="black"/>
                </a:solidFill>
                <a:latin typeface="Calibri"/>
                <a:cs typeface="+mn-cs"/>
              </a:rPr>
              <a:t>pre-culture</a:t>
            </a:r>
            <a:endParaRPr lang="en-GB" sz="1600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75" name="9 CuadroTexto">
            <a:extLst>
              <a:ext uri="{FF2B5EF4-FFF2-40B4-BE49-F238E27FC236}">
                <a16:creationId xmlns:a16="http://schemas.microsoft.com/office/drawing/2014/main" xmlns="" id="{0CCBEF7C-6AA4-4C3E-86E4-E038825BD60A}"/>
              </a:ext>
            </a:extLst>
          </p:cNvPr>
          <p:cNvSpPr txBox="1"/>
          <p:nvPr/>
        </p:nvSpPr>
        <p:spPr>
          <a:xfrm>
            <a:off x="4132624" y="7038152"/>
            <a:ext cx="1764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600" b="1" dirty="0">
                <a:solidFill>
                  <a:prstClr val="black"/>
                </a:solidFill>
                <a:latin typeface="Calibri"/>
              </a:rPr>
              <a:t>9</a:t>
            </a:r>
            <a:r>
              <a:rPr lang="de-DE" sz="1600" b="1" dirty="0">
                <a:solidFill>
                  <a:prstClr val="black"/>
                </a:solidFill>
                <a:latin typeface="Calibri"/>
                <a:cs typeface="+mn-cs"/>
              </a:rPr>
              <a:t>-day </a:t>
            </a:r>
            <a:r>
              <a:rPr lang="de-DE" sz="1600" b="1" dirty="0" err="1">
                <a:solidFill>
                  <a:prstClr val="black"/>
                </a:solidFill>
                <a:latin typeface="Calibri"/>
                <a:cs typeface="+mn-cs"/>
              </a:rPr>
              <a:t>pre-culture</a:t>
            </a:r>
            <a:endParaRPr lang="en-GB" sz="1600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76" name="9 CuadroTexto">
            <a:extLst>
              <a:ext uri="{FF2B5EF4-FFF2-40B4-BE49-F238E27FC236}">
                <a16:creationId xmlns:a16="http://schemas.microsoft.com/office/drawing/2014/main" xmlns="" id="{984C1F57-CDAE-4F1B-996B-100393DCF04E}"/>
              </a:ext>
            </a:extLst>
          </p:cNvPr>
          <p:cNvSpPr txBox="1"/>
          <p:nvPr/>
        </p:nvSpPr>
        <p:spPr>
          <a:xfrm>
            <a:off x="9664243" y="7038152"/>
            <a:ext cx="1764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600" b="1" dirty="0">
                <a:solidFill>
                  <a:prstClr val="black"/>
                </a:solidFill>
                <a:latin typeface="Calibri"/>
              </a:rPr>
              <a:t>9</a:t>
            </a:r>
            <a:r>
              <a:rPr lang="de-DE" sz="1600" b="1" dirty="0">
                <a:solidFill>
                  <a:prstClr val="black"/>
                </a:solidFill>
                <a:latin typeface="Calibri"/>
                <a:cs typeface="+mn-cs"/>
              </a:rPr>
              <a:t>-day </a:t>
            </a:r>
            <a:r>
              <a:rPr lang="de-DE" sz="1600" b="1" dirty="0" err="1">
                <a:solidFill>
                  <a:prstClr val="black"/>
                </a:solidFill>
                <a:latin typeface="Calibri"/>
                <a:cs typeface="+mn-cs"/>
              </a:rPr>
              <a:t>pre-culture</a:t>
            </a:r>
            <a:endParaRPr lang="en-GB" sz="1600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77" name="9 CuadroTexto">
            <a:extLst>
              <a:ext uri="{FF2B5EF4-FFF2-40B4-BE49-F238E27FC236}">
                <a16:creationId xmlns:a16="http://schemas.microsoft.com/office/drawing/2014/main" xmlns="" id="{FC715B3D-D032-425C-8835-0B26DFC78221}"/>
              </a:ext>
            </a:extLst>
          </p:cNvPr>
          <p:cNvSpPr txBox="1"/>
          <p:nvPr/>
        </p:nvSpPr>
        <p:spPr>
          <a:xfrm>
            <a:off x="6916242" y="7038152"/>
            <a:ext cx="1662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600" b="1" dirty="0">
                <a:solidFill>
                  <a:prstClr val="black"/>
                </a:solidFill>
                <a:latin typeface="Calibri"/>
                <a:cs typeface="+mn-cs"/>
              </a:rPr>
              <a:t>4-day </a:t>
            </a:r>
            <a:r>
              <a:rPr lang="de-DE" sz="1600" b="1" dirty="0" err="1">
                <a:solidFill>
                  <a:prstClr val="black"/>
                </a:solidFill>
                <a:latin typeface="Calibri"/>
                <a:cs typeface="+mn-cs"/>
              </a:rPr>
              <a:t>pre-culture</a:t>
            </a:r>
            <a:endParaRPr lang="en-GB" sz="1600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pic>
        <p:nvPicPr>
          <p:cNvPr id="79" name="Graphic 78">
            <a:extLst>
              <a:ext uri="{FF2B5EF4-FFF2-40B4-BE49-F238E27FC236}">
                <a16:creationId xmlns:a16="http://schemas.microsoft.com/office/drawing/2014/main" xmlns="" id="{3CA50AAA-22C6-431F-ADBF-A5FC99312D3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681223" y="7448646"/>
            <a:ext cx="2520000" cy="3596250"/>
          </a:xfrm>
          <a:prstGeom prst="rect">
            <a:avLst/>
          </a:prstGeom>
        </p:spPr>
      </p:pic>
      <p:pic>
        <p:nvPicPr>
          <p:cNvPr id="81" name="Graphic 80">
            <a:extLst>
              <a:ext uri="{FF2B5EF4-FFF2-40B4-BE49-F238E27FC236}">
                <a16:creationId xmlns:a16="http://schemas.microsoft.com/office/drawing/2014/main" xmlns="" id="{D42AF06D-2FAB-40F2-8D7F-DA3C55679AE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3503469" y="7448646"/>
            <a:ext cx="2520000" cy="3596250"/>
          </a:xfrm>
          <a:prstGeom prst="rect">
            <a:avLst/>
          </a:prstGeom>
        </p:spPr>
      </p:pic>
      <p:pic>
        <p:nvPicPr>
          <p:cNvPr id="85" name="Graphic 84">
            <a:extLst>
              <a:ext uri="{FF2B5EF4-FFF2-40B4-BE49-F238E27FC236}">
                <a16:creationId xmlns:a16="http://schemas.microsoft.com/office/drawing/2014/main" xmlns="" id="{CD57655A-350B-47F2-9279-AFD0E95EEA41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9043725" y="7448646"/>
            <a:ext cx="2520000" cy="359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484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317</Words>
  <Application>Microsoft Office PowerPoint</Application>
  <PresentationFormat>Custom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Compant Stephane</dc:creator>
  <cp:lastModifiedBy>Compant Stephane</cp:lastModifiedBy>
  <cp:revision>128</cp:revision>
  <cp:lastPrinted>2019-05-29T12:16:17Z</cp:lastPrinted>
  <dcterms:created xsi:type="dcterms:W3CDTF">2019-01-29T13:44:00Z</dcterms:created>
  <dcterms:modified xsi:type="dcterms:W3CDTF">2019-12-11T14:48:58Z</dcterms:modified>
</cp:coreProperties>
</file>