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3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>
        <p:scale>
          <a:sx n="111" d="100"/>
          <a:sy n="111" d="100"/>
        </p:scale>
        <p:origin x="119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6D9D1-B8B3-44D7-88DE-5E371907165E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90795-45D5-4330-A32B-8A953CAFBA6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328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90795-45D5-4330-A32B-8A953CAFBA6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51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93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1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21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55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016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13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689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17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46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41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84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C77E-1C15-4238-9393-00327D4498E3}" type="datetimeFigureOut">
              <a:rPr lang="fr-FR" smtClean="0"/>
              <a:t>22/10/2019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6F783-E87F-4EE1-9D4D-2CAF031EAA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2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t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617" y="151801"/>
            <a:ext cx="7655849" cy="571765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214919" y="151801"/>
            <a:ext cx="1408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6.11.2015</a:t>
            </a:r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2743200" y="3344564"/>
            <a:ext cx="5346356" cy="382719"/>
            <a:chOff x="2743200" y="3344564"/>
            <a:chExt cx="5346356" cy="382719"/>
          </a:xfrm>
        </p:grpSpPr>
        <p:sp>
          <p:nvSpPr>
            <p:cNvPr id="6" name="Parenthèse fermante 5"/>
            <p:cNvSpPr/>
            <p:nvPr/>
          </p:nvSpPr>
          <p:spPr>
            <a:xfrm rot="5400000">
              <a:off x="3101546" y="3002692"/>
              <a:ext cx="70022" cy="786713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Parenthèse fermante 6"/>
            <p:cNvSpPr/>
            <p:nvPr/>
          </p:nvSpPr>
          <p:spPr>
            <a:xfrm rot="5400000">
              <a:off x="3993596" y="2959751"/>
              <a:ext cx="86498" cy="856124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Parenthèse fermante 7"/>
            <p:cNvSpPr/>
            <p:nvPr/>
          </p:nvSpPr>
          <p:spPr>
            <a:xfrm rot="5400000">
              <a:off x="4902121" y="3002693"/>
              <a:ext cx="70022" cy="786713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Parenthèse fermante 8"/>
            <p:cNvSpPr/>
            <p:nvPr/>
          </p:nvSpPr>
          <p:spPr>
            <a:xfrm rot="5400000">
              <a:off x="5818697" y="2972527"/>
              <a:ext cx="70024" cy="847045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Parenthèse fermante 9"/>
            <p:cNvSpPr/>
            <p:nvPr/>
          </p:nvSpPr>
          <p:spPr>
            <a:xfrm rot="5400000">
              <a:off x="6728981" y="2976648"/>
              <a:ext cx="70022" cy="838805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Parenthèse fermante 10"/>
            <p:cNvSpPr/>
            <p:nvPr/>
          </p:nvSpPr>
          <p:spPr>
            <a:xfrm rot="5400000">
              <a:off x="7635143" y="2968411"/>
              <a:ext cx="70022" cy="838805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83931" y="3450284"/>
              <a:ext cx="3401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err="1" smtClean="0"/>
                <a:t>gB</a:t>
              </a:r>
              <a:endParaRPr lang="fr-FR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74593" y="3431060"/>
              <a:ext cx="4171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smtClean="0"/>
                <a:t> </a:t>
              </a:r>
              <a:r>
                <a:rPr lang="fr-FR" sz="1200" dirty="0" err="1" smtClean="0"/>
                <a:t>gA</a:t>
              </a:r>
              <a:r>
                <a:rPr lang="fr-FR" sz="1200" dirty="0" smtClean="0"/>
                <a:t> </a:t>
              </a:r>
              <a:endParaRPr lang="fr-FR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5821" y="3450284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err="1" smtClean="0"/>
                <a:t>gC</a:t>
              </a:r>
              <a:endParaRPr lang="fr-FR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569763" y="3450284"/>
              <a:ext cx="4219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smtClean="0"/>
                <a:t> </a:t>
              </a:r>
              <a:r>
                <a:rPr lang="fr-FR" sz="1200" dirty="0" err="1" smtClean="0"/>
                <a:t>gD</a:t>
              </a:r>
              <a:r>
                <a:rPr lang="fr-FR" sz="1200" dirty="0" smtClean="0"/>
                <a:t> </a:t>
              </a:r>
              <a:endParaRPr lang="fr-FR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50558" y="3431060"/>
              <a:ext cx="3754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 err="1" smtClean="0"/>
                <a:t>gɑI</a:t>
              </a:r>
              <a:endParaRPr lang="fr-FR" sz="1200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7470860" y="3397482"/>
            <a:ext cx="4138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err="1" smtClean="0"/>
              <a:t>gɑII</a:t>
            </a:r>
            <a:endParaRPr lang="fr-FR" sz="1200" dirty="0"/>
          </a:p>
        </p:txBody>
      </p:sp>
      <p:sp>
        <p:nvSpPr>
          <p:cNvPr id="20" name="Parenthèse fermante 16"/>
          <p:cNvSpPr/>
          <p:nvPr/>
        </p:nvSpPr>
        <p:spPr>
          <a:xfrm>
            <a:off x="8555744" y="2330632"/>
            <a:ext cx="110904" cy="177494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arenthèse fermante 17"/>
          <p:cNvSpPr/>
          <p:nvPr/>
        </p:nvSpPr>
        <p:spPr>
          <a:xfrm>
            <a:off x="8473815" y="262924"/>
            <a:ext cx="110904" cy="177494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18"/>
          <p:cNvSpPr txBox="1"/>
          <p:nvPr/>
        </p:nvSpPr>
        <p:spPr>
          <a:xfrm>
            <a:off x="8666648" y="3080952"/>
            <a:ext cx="84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+T7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3" name="ZoneTexte 19"/>
          <p:cNvSpPr txBox="1"/>
          <p:nvPr/>
        </p:nvSpPr>
        <p:spPr>
          <a:xfrm>
            <a:off x="8629595" y="965732"/>
            <a:ext cx="848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-T7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47930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03477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359024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472892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588646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620232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946543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913018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799150" y="185320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658575" y="1836993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690535" y="1820941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566195" y="1837278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93476" y="1913193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4102538" y="1907798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5008434" y="1911435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5944940" y="1883984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6870320" y="1861533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788068" y="1836934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NC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8112653" y="1833876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2537298" y="4105581"/>
            <a:ext cx="20708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g;gRNA</a:t>
            </a:r>
            <a:endParaRPr lang="en-US" sz="1400" dirty="0" smtClean="0"/>
          </a:p>
          <a:p>
            <a:r>
              <a:rPr lang="en-US" sz="1400" dirty="0" smtClean="0"/>
              <a:t>M</a:t>
            </a:r>
            <a:r>
              <a:rPr lang="en-US" sz="1400" dirty="0" smtClean="0"/>
              <a:t>; marker-50bp ladder</a:t>
            </a:r>
          </a:p>
          <a:p>
            <a:r>
              <a:rPr lang="en-US" sz="1400" dirty="0" smtClean="0"/>
              <a:t>+; with gRNA</a:t>
            </a:r>
          </a:p>
          <a:p>
            <a:r>
              <a:rPr lang="en-US" sz="1400" dirty="0" smtClean="0"/>
              <a:t>-;without gRNA</a:t>
            </a:r>
          </a:p>
          <a:p>
            <a:r>
              <a:rPr lang="en-US" sz="1400" dirty="0" smtClean="0"/>
              <a:t>NC; negative control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883847" y="493515"/>
            <a:ext cx="2411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Without </a:t>
            </a:r>
            <a:r>
              <a:rPr lang="en-US" sz="1400" smtClean="0"/>
              <a:t>T7 enzyme</a:t>
            </a:r>
            <a:endParaRPr lang="en-US" sz="140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939063" y="2293082"/>
            <a:ext cx="2411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 T7 enzyme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7224834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280381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335928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449796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565550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597136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923447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889922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776054" y="101327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6635479" y="85113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667439" y="69061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543099" y="85398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170380" y="161313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4079442" y="155918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985338" y="159555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5921844" y="132104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6847224" y="109653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7764972" y="85054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NC</a:t>
            </a:r>
            <a:endParaRPr lang="en-US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8089557" y="81996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157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59"/>
          <a:stretch/>
        </p:blipFill>
        <p:spPr>
          <a:xfrm>
            <a:off x="1746421" y="976939"/>
            <a:ext cx="7433427" cy="265594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124302" y="889686"/>
            <a:ext cx="1120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9.11.2015</a:t>
            </a:r>
            <a:endParaRPr lang="fr-FR" dirty="0"/>
          </a:p>
        </p:txBody>
      </p:sp>
      <p:sp>
        <p:nvSpPr>
          <p:cNvPr id="6" name="Parenthèse fermante 5"/>
          <p:cNvSpPr/>
          <p:nvPr/>
        </p:nvSpPr>
        <p:spPr>
          <a:xfrm rot="5400000">
            <a:off x="8096723" y="2707811"/>
            <a:ext cx="89247" cy="100028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928622" y="3252579"/>
            <a:ext cx="420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err="1" smtClean="0"/>
              <a:t>gC</a:t>
            </a:r>
            <a:endParaRPr lang="fr-FR" sz="1200" dirty="0" smtClean="0"/>
          </a:p>
          <a:p>
            <a:r>
              <a:rPr lang="fr-FR" sz="1200" dirty="0" smtClean="0"/>
              <a:t> 5%</a:t>
            </a:r>
            <a:endParaRPr lang="fr-FR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713048" y="1259018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+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18818" y="1259018"/>
            <a:ext cx="339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-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52508" y="1320573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NC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71279" y="976939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039587" y="3632887"/>
            <a:ext cx="20708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g;gRNA</a:t>
            </a:r>
            <a:endParaRPr lang="en-US" sz="1400" dirty="0" smtClean="0"/>
          </a:p>
          <a:p>
            <a:r>
              <a:rPr lang="en-US" sz="1400" dirty="0" smtClean="0"/>
              <a:t>M</a:t>
            </a:r>
            <a:r>
              <a:rPr lang="en-US" sz="1400" dirty="0" smtClean="0"/>
              <a:t>; marker-50bp ladder</a:t>
            </a:r>
          </a:p>
          <a:p>
            <a:r>
              <a:rPr lang="en-US" sz="1400" dirty="0" smtClean="0"/>
              <a:t>+; with gRNA</a:t>
            </a:r>
          </a:p>
          <a:p>
            <a:r>
              <a:rPr lang="en-US" sz="1400" dirty="0" smtClean="0"/>
              <a:t>-;without gRNA</a:t>
            </a:r>
          </a:p>
          <a:p>
            <a:r>
              <a:rPr lang="en-US" sz="1400" dirty="0" smtClean="0"/>
              <a:t>NC; negative </a:t>
            </a:r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7820156" y="1803639"/>
            <a:ext cx="2411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Without </a:t>
            </a:r>
            <a:r>
              <a:rPr lang="en-US" sz="1400" smtClean="0"/>
              <a:t>T7 enzyme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9794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1" t="2643" r="59868" b="12913"/>
          <a:stretch/>
        </p:blipFill>
        <p:spPr>
          <a:xfrm>
            <a:off x="4077730" y="370703"/>
            <a:ext cx="3089189" cy="5791200"/>
          </a:xfrm>
          <a:prstGeom prst="rect">
            <a:avLst/>
          </a:prstGeom>
        </p:spPr>
      </p:pic>
      <p:sp>
        <p:nvSpPr>
          <p:cNvPr id="3" name="Parenthèse fermante 2"/>
          <p:cNvSpPr/>
          <p:nvPr/>
        </p:nvSpPr>
        <p:spPr>
          <a:xfrm>
            <a:off x="7120810" y="4343849"/>
            <a:ext cx="110904" cy="1774949"/>
          </a:xfrm>
          <a:prstGeom prst="rightBracke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Parenthèse fermante 3"/>
          <p:cNvSpPr/>
          <p:nvPr/>
        </p:nvSpPr>
        <p:spPr>
          <a:xfrm>
            <a:off x="7106179" y="834539"/>
            <a:ext cx="110904" cy="1774949"/>
          </a:xfrm>
          <a:prstGeom prst="rightBracke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308437" y="5046658"/>
            <a:ext cx="8484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+T7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308437" y="1448991"/>
            <a:ext cx="8484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-T7</a:t>
            </a:r>
            <a:endParaRPr lang="fr-FR" dirty="0"/>
          </a:p>
        </p:txBody>
      </p:sp>
      <p:sp>
        <p:nvSpPr>
          <p:cNvPr id="7" name="Parenthèse fermante 6"/>
          <p:cNvSpPr/>
          <p:nvPr/>
        </p:nvSpPr>
        <p:spPr>
          <a:xfrm rot="5400000">
            <a:off x="4736163" y="5535237"/>
            <a:ext cx="52058" cy="97062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Parenthèse fermante 7"/>
          <p:cNvSpPr/>
          <p:nvPr/>
        </p:nvSpPr>
        <p:spPr>
          <a:xfrm rot="5400000">
            <a:off x="5794725" y="5535237"/>
            <a:ext cx="52058" cy="97062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539356" y="6129698"/>
            <a:ext cx="439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/>
              <a:t>gɑI</a:t>
            </a:r>
            <a:endParaRPr lang="fr-FR" sz="1600" dirty="0"/>
          </a:p>
        </p:txBody>
      </p:sp>
      <p:sp>
        <p:nvSpPr>
          <p:cNvPr id="12" name="Rectangle 11"/>
          <p:cNvSpPr/>
          <p:nvPr/>
        </p:nvSpPr>
        <p:spPr>
          <a:xfrm>
            <a:off x="5633042" y="6176578"/>
            <a:ext cx="4908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smtClean="0"/>
              <a:t>gɑII</a:t>
            </a:r>
            <a:endParaRPr lang="fr-FR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077730" y="526762"/>
            <a:ext cx="2411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Without </a:t>
            </a:r>
            <a:r>
              <a:rPr lang="en-US" sz="1400" smtClean="0"/>
              <a:t>T7 enzyme</a:t>
            </a:r>
            <a:endParaRPr lang="en-US" sz="1400"/>
          </a:p>
        </p:txBody>
      </p:sp>
      <p:sp>
        <p:nvSpPr>
          <p:cNvPr id="14" name="TextBox 13"/>
          <p:cNvSpPr txBox="1"/>
          <p:nvPr/>
        </p:nvSpPr>
        <p:spPr>
          <a:xfrm>
            <a:off x="4027566" y="4036072"/>
            <a:ext cx="2411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 T7 enzyme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686383" y="294844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781178" y="3899000"/>
            <a:ext cx="5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</a:t>
            </a:r>
            <a:endParaRPr lang="en-US" sz="1400" dirty="0"/>
          </a:p>
        </p:txBody>
      </p:sp>
      <p:sp>
        <p:nvSpPr>
          <p:cNvPr id="18" name="Parenthèse fermante 6"/>
          <p:cNvSpPr/>
          <p:nvPr/>
        </p:nvSpPr>
        <p:spPr>
          <a:xfrm rot="5400000">
            <a:off x="4620091" y="2139813"/>
            <a:ext cx="52058" cy="97062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arenthèse fermante 7"/>
          <p:cNvSpPr/>
          <p:nvPr/>
        </p:nvSpPr>
        <p:spPr>
          <a:xfrm rot="5400000">
            <a:off x="5678653" y="2139813"/>
            <a:ext cx="52058" cy="970620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4423284" y="2734274"/>
            <a:ext cx="439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 smtClean="0"/>
              <a:t>gɑI</a:t>
            </a:r>
            <a:endParaRPr lang="fr-FR" sz="1600" dirty="0"/>
          </a:p>
        </p:txBody>
      </p:sp>
      <p:sp>
        <p:nvSpPr>
          <p:cNvPr id="21" name="Rectangle 20"/>
          <p:cNvSpPr/>
          <p:nvPr/>
        </p:nvSpPr>
        <p:spPr>
          <a:xfrm>
            <a:off x="5516970" y="2781154"/>
            <a:ext cx="4908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smtClean="0"/>
              <a:t>gɑII</a:t>
            </a:r>
            <a:endParaRPr lang="fr-FR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088863" y="5143993"/>
            <a:ext cx="20708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g;gRNA</a:t>
            </a:r>
            <a:endParaRPr lang="en-US" sz="1400" dirty="0" smtClean="0"/>
          </a:p>
          <a:p>
            <a:r>
              <a:rPr lang="en-US" sz="1400" dirty="0" smtClean="0"/>
              <a:t>M</a:t>
            </a:r>
            <a:r>
              <a:rPr lang="en-US" sz="1400" dirty="0" smtClean="0"/>
              <a:t>; marker-50bp ladder</a:t>
            </a:r>
          </a:p>
          <a:p>
            <a:r>
              <a:rPr lang="en-US" sz="1400" dirty="0" smtClean="0"/>
              <a:t>+; with gRNA</a:t>
            </a:r>
          </a:p>
          <a:p>
            <a:r>
              <a:rPr lang="en-US" sz="1400" dirty="0" smtClean="0"/>
              <a:t>-;without gRNA</a:t>
            </a:r>
          </a:p>
          <a:p>
            <a:r>
              <a:rPr lang="en-US" sz="1400" dirty="0" smtClean="0"/>
              <a:t>NC; </a:t>
            </a:r>
            <a:r>
              <a:rPr lang="en-US" sz="1400" smtClean="0"/>
              <a:t>negative </a:t>
            </a:r>
            <a:r>
              <a:rPr lang="en-US" sz="1400" smtClean="0"/>
              <a:t>control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47456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131</Words>
  <Application>Microsoft Macintosh PowerPoint</Application>
  <PresentationFormat>Widescreen</PresentationFormat>
  <Paragraphs>83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</vt:vector>
  </TitlesOfParts>
  <Company>Muséum national d'histoire naturelle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Mohammad</dc:creator>
  <cp:lastModifiedBy>Mohammad Ali Khosravi</cp:lastModifiedBy>
  <cp:revision>14</cp:revision>
  <dcterms:created xsi:type="dcterms:W3CDTF">2016-01-20T10:56:47Z</dcterms:created>
  <dcterms:modified xsi:type="dcterms:W3CDTF">2019-10-21T20:49:15Z</dcterms:modified>
</cp:coreProperties>
</file>