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15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29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7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31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405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99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56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16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46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4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89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23717-43F3-7640-BEAB-84892B12F7FF}" type="datetimeFigureOut">
              <a:rPr kumimoji="1" lang="ja-JP" altLang="en-US" smtClean="0"/>
              <a:t>19/12/11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77BBC-CA7C-D04C-804A-A15875A24C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08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/>
          <p:nvPr/>
        </p:nvPicPr>
        <p:blipFill>
          <a:blip r:embed="rId2"/>
          <a:stretch>
            <a:fillRect/>
          </a:stretch>
        </p:blipFill>
        <p:spPr>
          <a:xfrm>
            <a:off x="703366" y="540745"/>
            <a:ext cx="3771900" cy="288607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0712" y="129580"/>
            <a:ext cx="568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Supplementary data: Correlation between </a:t>
            </a:r>
            <a:r>
              <a:rPr kumimoji="1" lang="en-US" altLang="ja-JP" dirty="0" err="1" smtClean="0"/>
              <a:t>eGFR</a:t>
            </a:r>
            <a:r>
              <a:rPr kumimoji="1" lang="en-US" altLang="ja-JP" dirty="0" smtClean="0"/>
              <a:t> and age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75119" y="615472"/>
            <a:ext cx="1953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 =-0.651, p &lt;0.001</a:t>
            </a:r>
            <a:r>
              <a:rPr lang="ja-JP" altLang="ja-JP" dirty="0" smtClean="0">
                <a:effectLst/>
              </a:rPr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66345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嘉山 智大</dc:creator>
  <cp:keywords/>
  <dc:description/>
  <cp:lastModifiedBy>嘉山 智大</cp:lastModifiedBy>
  <cp:revision>1</cp:revision>
  <dcterms:created xsi:type="dcterms:W3CDTF">2019-12-11T07:53:57Z</dcterms:created>
  <dcterms:modified xsi:type="dcterms:W3CDTF">2019-12-11T07:58:41Z</dcterms:modified>
  <cp:category/>
</cp:coreProperties>
</file>