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82329" autoAdjust="0"/>
  </p:normalViewPr>
  <p:slideViewPr>
    <p:cSldViewPr snapToGrid="0" showGuides="1">
      <p:cViewPr>
        <p:scale>
          <a:sx n="200" d="100"/>
          <a:sy n="200" d="100"/>
        </p:scale>
        <p:origin x="-60" y="-21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82842-31B5-4C23-AABE-00713D53E4F0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F1B22-2E3D-43B4-9D9D-829134CAE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83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Figure 1E</a:t>
            </a:r>
          </a:p>
          <a:p>
            <a:r>
              <a:rPr kumimoji="1" lang="en-US" altLang="ja-JP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dirty="0" smtClean="0"/>
              <a:t>-catenin GAPDH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F1B22-2E3D-43B4-9D9D-829134CAEFC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45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18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14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66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51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27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37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34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38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35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485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55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24573-3C93-4F58-AF59-F8AEA351BACC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6168E-8A9A-4EA4-88DE-6F24DA15A5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3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682" y="3033931"/>
            <a:ext cx="2767948" cy="206769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63" y="660400"/>
            <a:ext cx="2750517" cy="205457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921829" y="3672114"/>
            <a:ext cx="146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sz="1400" b="1" dirty="0" smtClean="0"/>
              <a:t>-catenin 92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21828" y="4535715"/>
            <a:ext cx="134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GAPDH 37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4914" y="5892800"/>
            <a:ext cx="501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Figure S5. Full length of western blot of Figure 1E.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622800" y="3730172"/>
            <a:ext cx="406400" cy="2394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622800" y="4542972"/>
            <a:ext cx="384629" cy="24674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3151" y="3519715"/>
            <a:ext cx="736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NESC   ECSC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2" y="3019116"/>
            <a:ext cx="2807208" cy="209702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849086" y="5101771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5.42 sec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63143" y="5101771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9.8 sec</a:t>
            </a:r>
            <a:endParaRPr kumimoji="1"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1632857" y="3759201"/>
            <a:ext cx="406400" cy="2394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632857" y="4572001"/>
            <a:ext cx="384629" cy="24674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13208" y="3548744"/>
            <a:ext cx="736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NESC   ECSC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60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2167"/>
            <a:ext cx="3820898" cy="285411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320" y="2135827"/>
            <a:ext cx="3820898" cy="285411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74914" y="5892800"/>
            <a:ext cx="501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Figure S6. Full length of western blot of Figure 4C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49086" y="5101771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</a:t>
            </a:r>
            <a:r>
              <a:rPr kumimoji="1" lang="en-US" altLang="ja-JP" sz="1200" dirty="0" smtClean="0"/>
              <a:t>126 </a:t>
            </a:r>
            <a:r>
              <a:rPr kumimoji="1" lang="en-US" altLang="ja-JP" sz="1200" dirty="0" smtClean="0"/>
              <a:t>sec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63143" y="5101771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</a:t>
            </a:r>
            <a:r>
              <a:rPr kumimoji="1" lang="en-US" altLang="ja-JP" sz="1200" dirty="0" smtClean="0"/>
              <a:t>1800 </a:t>
            </a:r>
            <a:r>
              <a:rPr kumimoji="1" lang="en-US" altLang="ja-JP" sz="1200" dirty="0" smtClean="0"/>
              <a:t>sec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50534" y="3948689"/>
            <a:ext cx="134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GAPDH 37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6487889" y="3742706"/>
            <a:ext cx="255811" cy="1365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71810" y="3944359"/>
            <a:ext cx="134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sz="1400" b="1" dirty="0" smtClean="0"/>
              <a:t>-SMA  42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6748463" y="3745490"/>
            <a:ext cx="261937" cy="12930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382091" y="3508499"/>
            <a:ext cx="736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NESC   ECSC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828800" y="3749965"/>
            <a:ext cx="277090" cy="14976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105892" y="3743325"/>
            <a:ext cx="261072" cy="1531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63248" y="3557320"/>
            <a:ext cx="736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NESC   ECSC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43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74914" y="5892800"/>
            <a:ext cx="501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Figure S7. Full length of western blot of Figure 4E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98" y="462715"/>
            <a:ext cx="3236976" cy="242011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883" y="3039001"/>
            <a:ext cx="3236976" cy="242011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12" y="3046258"/>
            <a:ext cx="3236976" cy="242011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213428" y="5486400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1.5 sec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27485" y="5486400"/>
            <a:ext cx="1843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Exposure 7.2 sec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66742" y="4245427"/>
            <a:ext cx="134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GAPDH 37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852229" y="4056742"/>
            <a:ext cx="1349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sz="1400" b="1" dirty="0" smtClean="0"/>
              <a:t>-SMA  42 </a:t>
            </a:r>
            <a:r>
              <a:rPr kumimoji="1" lang="en-US" altLang="ja-JP" sz="1400" b="1" dirty="0" err="1" smtClean="0"/>
              <a:t>kDa</a:t>
            </a:r>
            <a:endParaRPr kumimoji="1" lang="ja-JP" altLang="en-US" sz="14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7170057" y="4187372"/>
            <a:ext cx="638629" cy="101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170057" y="4339772"/>
            <a:ext cx="638629" cy="101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94286" y="3947886"/>
            <a:ext cx="1233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Control  ICG-001  C-82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381828" y="4100286"/>
            <a:ext cx="638629" cy="101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381828" y="4252686"/>
            <a:ext cx="638629" cy="10160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106057" y="3860800"/>
            <a:ext cx="1233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ea typeface="+mj-ea"/>
                <a:cs typeface="Helvetica" panose="020B0604020202020204" pitchFamily="34" charset="0"/>
              </a:rPr>
              <a:t>Control  ICG-001  C-82</a:t>
            </a:r>
            <a:endParaRPr kumimoji="1" lang="ja-JP" altLang="en-US" sz="800" b="1" dirty="0">
              <a:ea typeface="+mj-e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73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89</Words>
  <Application>Microsoft Office PowerPoint</Application>
  <PresentationFormat>画面に合わせる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Helvetica</vt:lpstr>
      <vt:lpstr>Symbol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tomokoh</dc:creator>
  <cp:lastModifiedBy>平川 東望子</cp:lastModifiedBy>
  <cp:revision>12</cp:revision>
  <dcterms:created xsi:type="dcterms:W3CDTF">2019-08-12T05:58:45Z</dcterms:created>
  <dcterms:modified xsi:type="dcterms:W3CDTF">2019-10-18T07:06:23Z</dcterms:modified>
</cp:coreProperties>
</file>