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305" r:id="rId2"/>
    <p:sldId id="306" r:id="rId3"/>
    <p:sldId id="304" r:id="rId4"/>
    <p:sldId id="27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2"/>
    <p:restoredTop sz="94656"/>
  </p:normalViewPr>
  <p:slideViewPr>
    <p:cSldViewPr snapToGrid="0" snapToObjects="1" showGuides="1">
      <p:cViewPr varScale="1">
        <p:scale>
          <a:sx n="181" d="100"/>
          <a:sy n="181" d="100"/>
        </p:scale>
        <p:origin x="192" y="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notesMaster" Target="notesMasters/notesMaster1.xml"/>
   <Relationship Id="rId7" Type="http://schemas.openxmlformats.org/officeDocument/2006/relationships/presProps" Target="presProps.xml"/>
   <Relationship Id="rId8" Type="http://schemas.openxmlformats.org/officeDocument/2006/relationships/viewProps" Target="viewProps.xml"/>
   <Relationship Id="rId9" Type="http://schemas.openxmlformats.org/officeDocument/2006/relationships/theme" Target="theme/theme1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CE11F-A64D-A840-BA62-EAD11FC4F316}" type="datetimeFigureOut">
              <a:rPr lang="en-US" smtClean="0"/>
              <a:t>6/6/19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9E95F-4343-DC44-87DA-8869AC153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874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3.xml"/>
</Relationships>
</file>

<file path=ppt/notesSlides/_rels/notesSlide2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4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be redoing the Western</a:t>
            </a:r>
            <a:r>
              <a:rPr lang="en-US" baseline="0" dirty="0"/>
              <a:t> Blots to reflect analysis. 2.5 minute blot coming tomorrow.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F69F9-61FE-FD4A-A327-F341389BF78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26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F69F9-61FE-FD4A-A327-F341389BF78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06823"/>
      </p:ext>
    </p:extLst>
  </p:cSld>
  <p:clrMapOvr>
    <a:masterClrMapping/>
  </p:clrMapOvr>
</p:note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246E9-4983-F84F-9566-D98DEE3C7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85EE3E-E9DD-424E-B0E0-6291929ABF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880E7-3E67-3245-94E7-50FEADD16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0D2A-ACA3-9F4C-B71D-D7B2F80EDF96}" type="datetimeFigureOut">
              <a:rPr lang="en-US" smtClean="0"/>
              <a:t>6/6/19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9D1DB-4097-6443-81A3-2FB2D70A3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194DE-F23F-BC42-B827-D34F792FA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0BB8-4A1E-FE4E-824F-09A627A4A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659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65089-22BF-7842-8BB1-4FE5E7EA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13563-6238-F84A-A24D-8B0E21CFF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8FBC92-C53A-4543-BCC2-006BEF755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0D2A-ACA3-9F4C-B71D-D7B2F80EDF96}" type="datetimeFigureOut">
              <a:rPr lang="en-US" smtClean="0"/>
              <a:t>6/6/19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99E78-B8A8-514D-8A17-3C3883118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71F37-872A-6B4F-9E65-9C5BE3C5E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0BB8-4A1E-FE4E-824F-09A627A4A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09D5-2DA6-1D4E-95D2-B8B6C3CF3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922D30-A00C-5148-B1D1-9BC42B879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BFBCF-069F-D146-8069-CAD0CDB7F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0D2A-ACA3-9F4C-B71D-D7B2F80EDF96}" type="datetimeFigureOut">
              <a:rPr lang="en-US" smtClean="0"/>
              <a:t>6/6/19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1E562-8396-5D4A-ABC9-FC8953908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101C7-E974-9847-945E-3D0C2BFA4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0BB8-4A1E-FE4E-824F-09A627A4A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416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D320E-F774-7C47-81BE-BF22C93DD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B6A24-6F0C-8B4C-983F-B9F6D3DA6B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2914D8-9FD8-BD4E-9E36-B6AAD5C4F9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C40400-F80C-0A4B-AC35-2B1639728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0D2A-ACA3-9F4C-B71D-D7B2F80EDF96}" type="datetimeFigureOut">
              <a:rPr lang="en-US" smtClean="0"/>
              <a:t>6/6/19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B2736F-CF54-8A44-96D8-19D549D21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4B6B7-F16F-9241-AF50-717901403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0BB8-4A1E-FE4E-824F-09A627A4A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93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7FEC4-1A26-4A42-858A-A6743F4B0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CF9D8-969F-954E-895A-F09A268C0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D4C040-196D-7F4E-BB31-460AC064B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C8D3D8-E75D-EA4A-8492-87DE7F04B1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0502BF-0A32-FB4F-BCF9-43BF2961C3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FF5797-1D95-4F4C-9F0F-4D3381EF7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0D2A-ACA3-9F4C-B71D-D7B2F80EDF96}" type="datetimeFigureOut">
              <a:rPr lang="en-US" smtClean="0"/>
              <a:t>6/6/19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BDA6D2-279C-754A-9307-046115EB8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EFFD98-EFDC-EE4F-B7EF-CE6D2BE39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0BB8-4A1E-FE4E-824F-09A627A4A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982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8918C-FBCF-3945-916D-351E7FF65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D0E49B-5243-BA4C-A11D-38442A962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0D2A-ACA3-9F4C-B71D-D7B2F80EDF96}" type="datetimeFigureOut">
              <a:rPr lang="en-US" smtClean="0"/>
              <a:t>6/6/19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D2F38-2620-0745-B6D4-0E4617818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A0FFEE-B0C3-7640-97B0-703313E5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0BB8-4A1E-FE4E-824F-09A627A4A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61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CD8C64-AFF0-5149-BB6C-DFE9E20E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0D2A-ACA3-9F4C-B71D-D7B2F80EDF96}" type="datetimeFigureOut">
              <a:rPr lang="en-US" smtClean="0"/>
              <a:t>6/6/19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8C6DBA-1E9C-1C45-8FCC-7B75C5258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3B2EF-9F78-4C4E-A389-1A1D68292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0BB8-4A1E-FE4E-824F-09A627A4A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97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9EAF5-BBEA-1743-8841-525B89095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77ED0-833B-2244-A8A7-805B73AE2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CE53F-3C79-C143-8339-2B2C2FE7CF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8897C-ED36-434A-872B-4917B54D5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0D2A-ACA3-9F4C-B71D-D7B2F80EDF96}" type="datetimeFigureOut">
              <a:rPr lang="en-US" smtClean="0"/>
              <a:t>6/6/19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0A47D-D663-6B41-8AA2-7159502F0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43307F-3A88-9F47-878D-2647EC4D1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0BB8-4A1E-FE4E-824F-09A627A4A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15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855F-6B0C-4D4C-AD00-2B65ED3A9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5C116D-0593-3F40-BED2-1D01652F4A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08CD3-84FC-EB4C-8D88-29602793A0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CE7CE3-B630-0745-9346-9D564D33B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0D2A-ACA3-9F4C-B71D-D7B2F80EDF96}" type="datetimeFigureOut">
              <a:rPr lang="en-US" smtClean="0"/>
              <a:t>6/6/19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6EA03-AEBA-9148-8B66-8D7C8DCA6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1ACD5A-52F7-0E4C-BF7F-E5959A55E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0BB8-4A1E-FE4E-824F-09A627A4A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173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E0215-6032-994F-A48F-606313EE1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E11B7-B70D-6A43-9F52-40F52F8E9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6ADA6-B01C-1440-A927-1FDC6FFE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0D2A-ACA3-9F4C-B71D-D7B2F80EDF96}" type="datetimeFigureOut">
              <a:rPr lang="en-US" smtClean="0"/>
              <a:t>6/6/19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CF0D6-8392-BC4B-B8F6-76D95176C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DCEFB-CBEE-1C4A-BE69-BE8A7625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0BB8-4A1E-FE4E-824F-09A627A4A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645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C37D7E-709A-4A42-9E12-DF38333E5B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2782C8-339D-7444-A298-12635E8D8C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A33D4-53FF-304D-A135-E267B70B9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0D2A-ACA3-9F4C-B71D-D7B2F80EDF96}" type="datetimeFigureOut">
              <a:rPr lang="en-US" smtClean="0"/>
              <a:t>6/6/19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309F4-D3E6-A84B-9DC4-4DF9E6837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48B1F-D286-2E45-AA65-2353EA444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0BB8-4A1E-FE4E-824F-09A627A4A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849559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3EA80C-A06D-2142-9BDE-DD96BF2A3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6BA003-ABB1-054F-A197-A56B7F28D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BB0A8-FCFA-BC4B-9A2D-8058594F5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D0D2A-ACA3-9F4C-B71D-D7B2F80EDF96}" type="datetimeFigureOut">
              <a:rPr lang="en-US" smtClean="0"/>
              <a:t>6/6/19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BF4ED-3A71-5242-B569-30211AADA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2F3F8-5CF4-7347-A475-9F972A01A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20BB8-4A1E-FE4E-824F-09A627A4A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88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.emf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1.xml"/>
   <Relationship Id="rId3" Type="http://schemas.openxmlformats.org/officeDocument/2006/relationships/image" Target="../media/image2.emf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6.xml"/>
   <Relationship Id="rId2" Type="http://schemas.openxmlformats.org/officeDocument/2006/relationships/notesSlide" Target="../notesSlides/notesSlide2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F5CCEC-7AD0-F844-896E-7B3E05BB01CC}"/>
              </a:ext>
            </a:extLst>
          </p:cNvPr>
          <p:cNvSpPr txBox="1"/>
          <p:nvPr/>
        </p:nvSpPr>
        <p:spPr>
          <a:xfrm>
            <a:off x="2224519" y="25048"/>
            <a:ext cx="6542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Supplemental Figure 1 – NKH477 significantly increases cAMP production in human macrophages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424D9A-CE5C-0244-870E-FD2C45724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510" y="780337"/>
            <a:ext cx="7279347" cy="548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63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EFB110-D6E5-524B-8869-466470160431}"/>
              </a:ext>
            </a:extLst>
          </p:cNvPr>
          <p:cNvSpPr txBox="1"/>
          <p:nvPr/>
        </p:nvSpPr>
        <p:spPr>
          <a:xfrm>
            <a:off x="3372592" y="1983179"/>
            <a:ext cx="615141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Supplemental Figure 1 – NKH477 significantly increases cAMP production in human macrophages. </a:t>
            </a:r>
            <a:r>
              <a:rPr lang="en-US" dirty="0"/>
              <a:t>MDM were treated with the indicated concentrations of NKH477 (pink columns) for 5 minutes. Lysate was then collected and analyzed for production of cAMP. Treatment with NKH477 significantly increased cAMP production [one way </a:t>
            </a:r>
            <a:r>
              <a:rPr lang="en-US" dirty="0" err="1"/>
              <a:t>rmANOVA</a:t>
            </a:r>
            <a:r>
              <a:rPr lang="en-US" dirty="0"/>
              <a:t>, n =10, F (1.189, 10.70= 24.57), p = 0.0003] compared to the vehicle treated control. Post-hoc analysis showed both 10</a:t>
            </a:r>
            <a:r>
              <a:rPr lang="en-US" baseline="30000" dirty="0"/>
              <a:t>-5</a:t>
            </a:r>
            <a:r>
              <a:rPr lang="en-US" dirty="0"/>
              <a:t> and 10</a:t>
            </a:r>
            <a:r>
              <a:rPr lang="en-US" baseline="30000" dirty="0"/>
              <a:t>-4</a:t>
            </a:r>
            <a:r>
              <a:rPr lang="en-US" dirty="0"/>
              <a:t>M NKH477 increased cAMP production (Tukey’s multiple comparison test, </a:t>
            </a:r>
            <a:r>
              <a:rPr lang="en-US" dirty="0" err="1"/>
              <a:t>veh</a:t>
            </a:r>
            <a:r>
              <a:rPr lang="en-US" dirty="0"/>
              <a:t> vs. 10</a:t>
            </a:r>
            <a:r>
              <a:rPr lang="en-US" baseline="30000" dirty="0"/>
              <a:t>-5</a:t>
            </a:r>
            <a:r>
              <a:rPr lang="en-US" dirty="0"/>
              <a:t>M **p=0.007, </a:t>
            </a:r>
            <a:r>
              <a:rPr lang="en-US" dirty="0" err="1"/>
              <a:t>veh</a:t>
            </a:r>
            <a:r>
              <a:rPr lang="en-US" dirty="0"/>
              <a:t> vs. 10</a:t>
            </a:r>
            <a:r>
              <a:rPr lang="en-US" baseline="30000" dirty="0"/>
              <a:t>-4</a:t>
            </a:r>
            <a:r>
              <a:rPr lang="en-US" dirty="0"/>
              <a:t>M **p=0.0012). Forskolin (orange column) was used as a positive control and analyzed separately using a paired t-test  (n=10, **p=0.0023). All data is expressed as fold change relative to the mean of the vehicle control. </a:t>
            </a:r>
          </a:p>
        </p:txBody>
      </p:sp>
    </p:spTree>
    <p:extLst>
      <p:ext uri="{BB962C8B-B14F-4D97-AF65-F5344CB8AC3E}">
        <p14:creationId xmlns:p14="http://schemas.microsoft.com/office/powerpoint/2010/main" val="3749252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D7BB68-BA51-114F-A846-66473DE8702F}"/>
              </a:ext>
            </a:extLst>
          </p:cNvPr>
          <p:cNvSpPr txBox="1"/>
          <p:nvPr/>
        </p:nvSpPr>
        <p:spPr>
          <a:xfrm>
            <a:off x="2224519" y="25048"/>
            <a:ext cx="6542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Supplemental Figure 2 - Dopamine-mediated activation of PKC not present after 1 minute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C480FC-54F8-0345-BE90-C0C6D60FA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542" y="676626"/>
            <a:ext cx="8489950" cy="618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53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100" y="1989668"/>
            <a:ext cx="831426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Supplemental Figure 2 - Dopamine-mediated activation of PKC not present after 1 minute. </a:t>
            </a:r>
            <a:r>
              <a:rPr lang="en-US" dirty="0"/>
              <a:t>MDM were treated with the indicated concentrations of dopamine for 2.5 minutes </a:t>
            </a:r>
            <a:r>
              <a:rPr lang="en-US" b="1" dirty="0"/>
              <a:t>(A, B)</a:t>
            </a:r>
            <a:r>
              <a:rPr lang="en-US" dirty="0"/>
              <a:t> , 5 minutes </a:t>
            </a:r>
            <a:r>
              <a:rPr lang="en-US" b="1" dirty="0"/>
              <a:t>(C, D)</a:t>
            </a:r>
            <a:r>
              <a:rPr lang="en-US" dirty="0"/>
              <a:t>, and 10 minutes </a:t>
            </a:r>
            <a:r>
              <a:rPr lang="en-US" b="1" dirty="0"/>
              <a:t>(E, F). </a:t>
            </a:r>
            <a:r>
              <a:rPr lang="en-US" dirty="0"/>
              <a:t>Cells were then lysed and protein was analyzed for </a:t>
            </a:r>
            <a:r>
              <a:rPr lang="en-US" dirty="0" err="1"/>
              <a:t>phospho</a:t>
            </a:r>
            <a:r>
              <a:rPr lang="en-US" dirty="0"/>
              <a:t>-PKC (B11 Ser660) by Western Blot. Representative Western Blots are depicted in </a:t>
            </a:r>
            <a:r>
              <a:rPr lang="en-US" b="1" dirty="0"/>
              <a:t>(A, C, E). </a:t>
            </a:r>
            <a:r>
              <a:rPr lang="en-US" dirty="0"/>
              <a:t>None of the concentrations of dopamine increased PKC phosphorylation at 2.5 minutes [</a:t>
            </a:r>
            <a:r>
              <a:rPr lang="en-US" b="1" dirty="0"/>
              <a:t>B, </a:t>
            </a:r>
            <a:r>
              <a:rPr lang="en-US" dirty="0"/>
              <a:t>DA gray column, Untx white column, one way rmANOVA, n = 9, F (2.206, 17.65 = 1.985), p = 0.1640], 5 minutes [</a:t>
            </a:r>
            <a:r>
              <a:rPr lang="en-US" b="1" dirty="0"/>
              <a:t>D, </a:t>
            </a:r>
            <a:r>
              <a:rPr lang="en-US" dirty="0"/>
              <a:t>DA gray columns, </a:t>
            </a:r>
            <a:r>
              <a:rPr lang="en-US" dirty="0" err="1"/>
              <a:t>Utx</a:t>
            </a:r>
            <a:r>
              <a:rPr lang="en-US" dirty="0"/>
              <a:t> white column, one way rmANOVA, n = 8, F (1.411, 9.875= 3.971), p = 0.0649] or 10 minutes [</a:t>
            </a:r>
            <a:r>
              <a:rPr lang="en-US" b="1" dirty="0"/>
              <a:t>F, </a:t>
            </a:r>
            <a:r>
              <a:rPr lang="en-US" dirty="0"/>
              <a:t>DA gray columns, Untx white column, one way rmANOVA, n = 7, F (2, 12 = 2.313), p = 0.1414]. PMA was used as a positive control for all time points (data not shown). Phospho-PKC signal was normalized to total protein stain, and all data is expressed as fold change relative to the mean of the untreated control. For all Western Blots, 1-Untx, 2 - DA 10</a:t>
            </a:r>
            <a:r>
              <a:rPr lang="en-US" baseline="30000" dirty="0"/>
              <a:t>-6</a:t>
            </a:r>
            <a:r>
              <a:rPr lang="en-US" dirty="0"/>
              <a:t> M, 3 - DA 10</a:t>
            </a:r>
            <a:r>
              <a:rPr lang="en-US" baseline="30000" dirty="0"/>
              <a:t>-8</a:t>
            </a:r>
            <a:r>
              <a:rPr lang="en-US" dirty="0"/>
              <a:t> M.</a:t>
            </a:r>
          </a:p>
        </p:txBody>
      </p:sp>
    </p:spTree>
    <p:extLst>
      <p:ext uri="{BB962C8B-B14F-4D97-AF65-F5344CB8AC3E}">
        <p14:creationId xmlns:p14="http://schemas.microsoft.com/office/powerpoint/2010/main" val="267540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447</Words>
  <Application>Microsoft Macintosh PowerPoint</Application>
  <PresentationFormat>Widescreen</PresentationFormat>
  <Paragraphs>7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Printed>2019-01-29T17:51:11Z</cp:lastPrinted>
</cp:coreProperties>
</file>