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087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861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3433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8698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579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725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0347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937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438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345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0353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7555A-6F60-4FAB-958B-72E5F3CDC7F1}" type="datetimeFigureOut">
              <a:rPr lang="en-AU" smtClean="0"/>
              <a:t>14/10/2019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59F4D-2F13-4378-92C1-31264A2B41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715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mp4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ort mKLK14 KLK14019_b_Short mKLK14 KLK14019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>
            <a:lum/>
          </a:blip>
          <a:srcRect l="7385" t="20185" r="8559" b="20136"/>
          <a:stretch/>
        </p:blipFill>
        <p:spPr>
          <a:xfrm>
            <a:off x="419100" y="-1"/>
            <a:ext cx="5920740" cy="420370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19100" y="4273735"/>
            <a:ext cx="5905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9100" y="4273735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100µm</a:t>
            </a:r>
            <a:endParaRPr lang="en-A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" y="9356735"/>
            <a:ext cx="5920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Supp </a:t>
            </a:r>
            <a:r>
              <a:rPr lang="en-AU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Movies :</a:t>
            </a:r>
            <a:r>
              <a:rPr lang="en-A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Live cell imaging of LNCaP KLK14-GFP cells. Acquisition every 4 min over a period of 3 hours. (Green: KLK14-GFP; Grey: cell tracker; Blue: Nucleus) 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hort mKLK14 KLK14019_e_Short mKLK14 KLK14019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>
            <a:lum/>
          </a:blip>
          <a:srcRect l="9809" t="17787" r="23066" b="12089"/>
          <a:stretch/>
        </p:blipFill>
        <p:spPr>
          <a:xfrm>
            <a:off x="1192728" y="4531049"/>
            <a:ext cx="4562475" cy="4766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268928" y="8977320"/>
            <a:ext cx="5905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68928" y="8977320"/>
            <a:ext cx="60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100µm</a:t>
            </a:r>
            <a:endParaRPr lang="en-AU" sz="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86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38</Words>
  <Application>Microsoft Office PowerPoint</Application>
  <PresentationFormat>A4 Paper (210x297 mm)</PresentationFormat>
  <Paragraphs>3</Paragraphs>
  <Slides>1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Kryza</dc:creator>
  <cp:lastModifiedBy>Thomas Kryza</cp:lastModifiedBy>
  <cp:revision>3</cp:revision>
  <dcterms:created xsi:type="dcterms:W3CDTF">2019-09-03T01:51:53Z</dcterms:created>
  <dcterms:modified xsi:type="dcterms:W3CDTF">2019-10-14T02:38:00Z</dcterms:modified>
</cp:coreProperties>
</file>