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/>
    <p:restoredTop sz="94662"/>
  </p:normalViewPr>
  <p:slideViewPr>
    <p:cSldViewPr snapToGrid="0" snapToObjects="1">
      <p:cViewPr varScale="1">
        <p:scale>
          <a:sx n="122" d="100"/>
          <a:sy n="122" d="100"/>
        </p:scale>
        <p:origin x="240" y="1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07AE-3DF8-8641-B386-C34E08CE5CD8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2F7E-4F01-4443-82E3-420FFE795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599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07AE-3DF8-8641-B386-C34E08CE5CD8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2F7E-4F01-4443-82E3-420FFE795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603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07AE-3DF8-8641-B386-C34E08CE5CD8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2F7E-4F01-4443-82E3-420FFE795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20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07AE-3DF8-8641-B386-C34E08CE5CD8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2F7E-4F01-4443-82E3-420FFE795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07AE-3DF8-8641-B386-C34E08CE5CD8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2F7E-4F01-4443-82E3-420FFE795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866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07AE-3DF8-8641-B386-C34E08CE5CD8}" type="datetimeFigureOut">
              <a:rPr lang="en-US" smtClean="0"/>
              <a:t>7/31/19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2F7E-4F01-4443-82E3-420FFE795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301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07AE-3DF8-8641-B386-C34E08CE5CD8}" type="datetimeFigureOut">
              <a:rPr lang="en-US" smtClean="0"/>
              <a:t>7/31/19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2F7E-4F01-4443-82E3-420FFE795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84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07AE-3DF8-8641-B386-C34E08CE5CD8}" type="datetimeFigureOut">
              <a:rPr lang="en-US" smtClean="0"/>
              <a:t>7/31/19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2F7E-4F01-4443-82E3-420FFE795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19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07AE-3DF8-8641-B386-C34E08CE5CD8}" type="datetimeFigureOut">
              <a:rPr lang="en-US" smtClean="0"/>
              <a:t>7/31/19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2F7E-4F01-4443-82E3-420FFE795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31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07AE-3DF8-8641-B386-C34E08CE5CD8}" type="datetimeFigureOut">
              <a:rPr lang="en-US" smtClean="0"/>
              <a:t>7/31/19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2F7E-4F01-4443-82E3-420FFE795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92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007AE-3DF8-8641-B386-C34E08CE5CD8}" type="datetimeFigureOut">
              <a:rPr lang="en-US" smtClean="0"/>
              <a:t>7/31/19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A2F7E-4F01-4443-82E3-420FFE795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06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007AE-3DF8-8641-B386-C34E08CE5CD8}" type="datetimeFigureOut">
              <a:rPr lang="en-US" smtClean="0"/>
              <a:t>7/31/19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A2F7E-4F01-4443-82E3-420FFE795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358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18661" y="6133672"/>
            <a:ext cx="2324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Supplementary Fig.3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541666" y="767721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TNF-</a:t>
            </a:r>
            <a:r>
              <a:rPr lang="en-US" b="1" dirty="0" smtClean="0">
                <a:latin typeface="Symbol" charset="2"/>
                <a:ea typeface="Symbol" charset="2"/>
                <a:cs typeface="Symbol" charset="2"/>
              </a:rPr>
              <a:t>a</a:t>
            </a:r>
            <a:endParaRPr lang="en-US" b="1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99848" y="833504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IL-2</a:t>
            </a:r>
            <a:endParaRPr lang="en-US" b="1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18364" b="14650"/>
          <a:stretch/>
        </p:blipFill>
        <p:spPr>
          <a:xfrm>
            <a:off x="1791539" y="1202836"/>
            <a:ext cx="3711654" cy="20920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9035" y="3368750"/>
            <a:ext cx="3530600" cy="2451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b="16152"/>
          <a:stretch/>
        </p:blipFill>
        <p:spPr>
          <a:xfrm>
            <a:off x="5226903" y="1179210"/>
            <a:ext cx="4673600" cy="20551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3817" y="3383864"/>
            <a:ext cx="3530600" cy="24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93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Symbol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2019-07-31T18:39:42Z</dcterms:created>
  <dcterms:modified xsi:type="dcterms:W3CDTF">2019-07-31T18:40:05Z</dcterms:modified>
</cp:coreProperties>
</file>