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/>
    <p:restoredTop sz="94662"/>
  </p:normalViewPr>
  <p:slideViewPr>
    <p:cSldViewPr snapToGrid="0" snapToObjects="1">
      <p:cViewPr varScale="1">
        <p:scale>
          <a:sx n="122" d="100"/>
          <a:sy n="122" d="100"/>
        </p:scale>
        <p:origin x="240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27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9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5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4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6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1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96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356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0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AFF9A-BA09-2C4A-BA0B-C2AE3CB7A5D4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B9C5C-E442-4F43-ACEF-BD0B00637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8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407524" y="1101671"/>
          <a:ext cx="5140574" cy="4628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3568700" imgH="3213100" progId="Excel.Sheet.8">
                  <p:embed/>
                </p:oleObj>
              </mc:Choice>
              <mc:Fallback>
                <p:oleObj name="Worksheet" r:id="rId3" imgW="3568700" imgH="32131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07524" y="1101671"/>
                        <a:ext cx="5140574" cy="46283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34045" y="578451"/>
            <a:ext cx="5214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US" dirty="0"/>
              <a:t>Supplementary Table 1: Overlapping peptides covering the entire NY-ESO-1 protein.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34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Worksheet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2019-07-31T18:40:13Z</dcterms:created>
  <dcterms:modified xsi:type="dcterms:W3CDTF">2019-07-31T18:40:38Z</dcterms:modified>
</cp:coreProperties>
</file>