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6264275" cy="8421688"/>
  <p:notesSz cx="6858000" cy="9296400"/>
  <p:defaultTextStyle>
    <a:defPPr>
      <a:defRPr lang="en-US"/>
    </a:defPPr>
    <a:lvl1pPr marL="0" algn="l" defTabSz="83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19572" algn="l" defTabSz="83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39145" algn="l" defTabSz="83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258717" algn="l" defTabSz="83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678290" algn="l" defTabSz="83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097862" algn="l" defTabSz="83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517435" algn="l" defTabSz="83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2937007" algn="l" defTabSz="83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356580" algn="l" defTabSz="83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653">
          <p15:clr>
            <a:srgbClr val="A4A3A4"/>
          </p15:clr>
        </p15:guide>
        <p15:guide id="4" pos="197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21" autoAdjust="0"/>
  </p:normalViewPr>
  <p:slideViewPr>
    <p:cSldViewPr>
      <p:cViewPr varScale="1">
        <p:scale>
          <a:sx n="82" d="100"/>
          <a:sy n="82" d="100"/>
        </p:scale>
        <p:origin x="3204" y="102"/>
      </p:cViewPr>
      <p:guideLst>
        <p:guide orient="horz" pos="2880"/>
        <p:guide pos="2160"/>
        <p:guide orient="horz" pos="2653"/>
        <p:guide pos="19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821" y="2616184"/>
            <a:ext cx="5324634" cy="180520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9641" y="4772290"/>
            <a:ext cx="4384993" cy="21522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95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39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587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78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97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17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3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56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887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887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406199" y="450327"/>
            <a:ext cx="1057097" cy="957967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4911" y="450327"/>
            <a:ext cx="3066885" cy="957967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88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302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835" y="5411715"/>
            <a:ext cx="5324634" cy="1672641"/>
          </a:xfrm>
        </p:spPr>
        <p:txBody>
          <a:bodyPr anchor="t"/>
          <a:lstStyle>
            <a:lvl1pPr algn="l">
              <a:defRPr sz="37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835" y="3569472"/>
            <a:ext cx="5324634" cy="1842243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957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3914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587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7829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9786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1743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3700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5658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748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4911" y="2620081"/>
            <a:ext cx="2061991" cy="74099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01306" y="2620081"/>
            <a:ext cx="2061991" cy="74099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549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14" y="337258"/>
            <a:ext cx="5637848" cy="140361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3214" y="1885133"/>
            <a:ext cx="2767809" cy="785634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9572" indent="0">
              <a:buNone/>
              <a:defRPr sz="1800" b="1"/>
            </a:lvl2pPr>
            <a:lvl3pPr marL="839145" indent="0">
              <a:buNone/>
              <a:defRPr sz="1700" b="1"/>
            </a:lvl3pPr>
            <a:lvl4pPr marL="1258717" indent="0">
              <a:buNone/>
              <a:defRPr sz="1500" b="1"/>
            </a:lvl4pPr>
            <a:lvl5pPr marL="1678290" indent="0">
              <a:buNone/>
              <a:defRPr sz="1500" b="1"/>
            </a:lvl5pPr>
            <a:lvl6pPr marL="2097862" indent="0">
              <a:buNone/>
              <a:defRPr sz="1500" b="1"/>
            </a:lvl6pPr>
            <a:lvl7pPr marL="2517435" indent="0">
              <a:buNone/>
              <a:defRPr sz="1500" b="1"/>
            </a:lvl7pPr>
            <a:lvl8pPr marL="2937007" indent="0">
              <a:buNone/>
              <a:defRPr sz="1500" b="1"/>
            </a:lvl8pPr>
            <a:lvl9pPr marL="3356580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3214" y="2670766"/>
            <a:ext cx="2767809" cy="485221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82166" y="1885133"/>
            <a:ext cx="2768896" cy="785634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9572" indent="0">
              <a:buNone/>
              <a:defRPr sz="1800" b="1"/>
            </a:lvl2pPr>
            <a:lvl3pPr marL="839145" indent="0">
              <a:buNone/>
              <a:defRPr sz="1700" b="1"/>
            </a:lvl3pPr>
            <a:lvl4pPr marL="1258717" indent="0">
              <a:buNone/>
              <a:defRPr sz="1500" b="1"/>
            </a:lvl4pPr>
            <a:lvl5pPr marL="1678290" indent="0">
              <a:buNone/>
              <a:defRPr sz="1500" b="1"/>
            </a:lvl5pPr>
            <a:lvl6pPr marL="2097862" indent="0">
              <a:buNone/>
              <a:defRPr sz="1500" b="1"/>
            </a:lvl6pPr>
            <a:lvl7pPr marL="2517435" indent="0">
              <a:buNone/>
              <a:defRPr sz="1500" b="1"/>
            </a:lvl7pPr>
            <a:lvl8pPr marL="2937007" indent="0">
              <a:buNone/>
              <a:defRPr sz="1500" b="1"/>
            </a:lvl8pPr>
            <a:lvl9pPr marL="3356580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82166" y="2670766"/>
            <a:ext cx="2768896" cy="485221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542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184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92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14" y="335308"/>
            <a:ext cx="2060904" cy="142700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9158" y="335309"/>
            <a:ext cx="3501904" cy="7187678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3214" y="1762317"/>
            <a:ext cx="2060904" cy="5760669"/>
          </a:xfrm>
        </p:spPr>
        <p:txBody>
          <a:bodyPr/>
          <a:lstStyle>
            <a:lvl1pPr marL="0" indent="0">
              <a:buNone/>
              <a:defRPr sz="1300"/>
            </a:lvl1pPr>
            <a:lvl2pPr marL="419572" indent="0">
              <a:buNone/>
              <a:defRPr sz="1100"/>
            </a:lvl2pPr>
            <a:lvl3pPr marL="839145" indent="0">
              <a:buNone/>
              <a:defRPr sz="900"/>
            </a:lvl3pPr>
            <a:lvl4pPr marL="1258717" indent="0">
              <a:buNone/>
              <a:defRPr sz="800"/>
            </a:lvl4pPr>
            <a:lvl5pPr marL="1678290" indent="0">
              <a:buNone/>
              <a:defRPr sz="800"/>
            </a:lvl5pPr>
            <a:lvl6pPr marL="2097862" indent="0">
              <a:buNone/>
              <a:defRPr sz="800"/>
            </a:lvl6pPr>
            <a:lvl7pPr marL="2517435" indent="0">
              <a:buNone/>
              <a:defRPr sz="800"/>
            </a:lvl7pPr>
            <a:lvl8pPr marL="2937007" indent="0">
              <a:buNone/>
              <a:defRPr sz="800"/>
            </a:lvl8pPr>
            <a:lvl9pPr marL="3356580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624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7842" y="5895182"/>
            <a:ext cx="3758565" cy="69596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27842" y="752493"/>
            <a:ext cx="3758565" cy="5053013"/>
          </a:xfrm>
        </p:spPr>
        <p:txBody>
          <a:bodyPr/>
          <a:lstStyle>
            <a:lvl1pPr marL="0" indent="0">
              <a:buNone/>
              <a:defRPr sz="2900"/>
            </a:lvl1pPr>
            <a:lvl2pPr marL="419572" indent="0">
              <a:buNone/>
              <a:defRPr sz="2600"/>
            </a:lvl2pPr>
            <a:lvl3pPr marL="839145" indent="0">
              <a:buNone/>
              <a:defRPr sz="2200"/>
            </a:lvl3pPr>
            <a:lvl4pPr marL="1258717" indent="0">
              <a:buNone/>
              <a:defRPr sz="1800"/>
            </a:lvl4pPr>
            <a:lvl5pPr marL="1678290" indent="0">
              <a:buNone/>
              <a:defRPr sz="1800"/>
            </a:lvl5pPr>
            <a:lvl6pPr marL="2097862" indent="0">
              <a:buNone/>
              <a:defRPr sz="1800"/>
            </a:lvl6pPr>
            <a:lvl7pPr marL="2517435" indent="0">
              <a:buNone/>
              <a:defRPr sz="1800"/>
            </a:lvl7pPr>
            <a:lvl8pPr marL="2937007" indent="0">
              <a:buNone/>
              <a:defRPr sz="1800"/>
            </a:lvl8pPr>
            <a:lvl9pPr marL="3356580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7842" y="6591142"/>
            <a:ext cx="3758565" cy="988378"/>
          </a:xfrm>
        </p:spPr>
        <p:txBody>
          <a:bodyPr/>
          <a:lstStyle>
            <a:lvl1pPr marL="0" indent="0">
              <a:buNone/>
              <a:defRPr sz="1300"/>
            </a:lvl1pPr>
            <a:lvl2pPr marL="419572" indent="0">
              <a:buNone/>
              <a:defRPr sz="1100"/>
            </a:lvl2pPr>
            <a:lvl3pPr marL="839145" indent="0">
              <a:buNone/>
              <a:defRPr sz="900"/>
            </a:lvl3pPr>
            <a:lvl4pPr marL="1258717" indent="0">
              <a:buNone/>
              <a:defRPr sz="800"/>
            </a:lvl4pPr>
            <a:lvl5pPr marL="1678290" indent="0">
              <a:buNone/>
              <a:defRPr sz="800"/>
            </a:lvl5pPr>
            <a:lvl6pPr marL="2097862" indent="0">
              <a:buNone/>
              <a:defRPr sz="800"/>
            </a:lvl6pPr>
            <a:lvl7pPr marL="2517435" indent="0">
              <a:buNone/>
              <a:defRPr sz="800"/>
            </a:lvl7pPr>
            <a:lvl8pPr marL="2937007" indent="0">
              <a:buNone/>
              <a:defRPr sz="800"/>
            </a:lvl8pPr>
            <a:lvl9pPr marL="3356580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982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3214" y="337258"/>
            <a:ext cx="5637848" cy="1403615"/>
          </a:xfrm>
          <a:prstGeom prst="rect">
            <a:avLst/>
          </a:prstGeom>
        </p:spPr>
        <p:txBody>
          <a:bodyPr vert="horz" lIns="83914" tIns="41957" rIns="83914" bIns="4195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3214" y="1965062"/>
            <a:ext cx="5637848" cy="5557924"/>
          </a:xfrm>
          <a:prstGeom prst="rect">
            <a:avLst/>
          </a:prstGeom>
        </p:spPr>
        <p:txBody>
          <a:bodyPr vert="horz" lIns="83914" tIns="41957" rIns="83914" bIns="4195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3214" y="7805658"/>
            <a:ext cx="1461664" cy="448377"/>
          </a:xfrm>
          <a:prstGeom prst="rect">
            <a:avLst/>
          </a:prstGeom>
        </p:spPr>
        <p:txBody>
          <a:bodyPr vert="horz" lIns="83914" tIns="41957" rIns="83914" bIns="41957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2268E-DFF1-427D-8C80-E794C6770276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0294" y="7805658"/>
            <a:ext cx="1983687" cy="448377"/>
          </a:xfrm>
          <a:prstGeom prst="rect">
            <a:avLst/>
          </a:prstGeom>
        </p:spPr>
        <p:txBody>
          <a:bodyPr vert="horz" lIns="83914" tIns="41957" rIns="83914" bIns="41957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89397" y="7805658"/>
            <a:ext cx="1461664" cy="448377"/>
          </a:xfrm>
          <a:prstGeom prst="rect">
            <a:avLst/>
          </a:prstGeom>
        </p:spPr>
        <p:txBody>
          <a:bodyPr vert="horz" lIns="83914" tIns="41957" rIns="83914" bIns="41957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655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39145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4679" indent="-314679" algn="l" defTabSz="839145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81805" indent="-262233" algn="l" defTabSz="839145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48931" indent="-209786" algn="l" defTabSz="83914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68504" indent="-209786" algn="l" defTabSz="839145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88076" indent="-209786" algn="l" defTabSz="839145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07648" indent="-209786" algn="l" defTabSz="83914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7221" indent="-209786" algn="l" defTabSz="83914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46793" indent="-209786" algn="l" defTabSz="83914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66366" indent="-209786" algn="l" defTabSz="83914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3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19572" algn="l" defTabSz="83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39145" algn="l" defTabSz="83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58717" algn="l" defTabSz="83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78290" algn="l" defTabSz="83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097862" algn="l" defTabSz="83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17435" algn="l" defTabSz="83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37007" algn="l" defTabSz="83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56580" algn="l" defTabSz="83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oleObject" Target="../embeddings/oleObject3.bin"/><Relationship Id="rId18" Type="http://schemas.openxmlformats.org/officeDocument/2006/relationships/image" Target="../media/image5.wmf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12" Type="http://schemas.openxmlformats.org/officeDocument/2006/relationships/image" Target="../media/image2.wmf"/><Relationship Id="rId1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wmf"/><Relationship Id="rId20" Type="http://schemas.openxmlformats.org/officeDocument/2006/relationships/image" Target="../media/image6.wmf"/><Relationship Id="rId1" Type="http://schemas.openxmlformats.org/officeDocument/2006/relationships/vmlDrawing" Target="../drawings/vmlDrawing1.vml"/><Relationship Id="rId6" Type="http://schemas.microsoft.com/office/2007/relationships/hdphoto" Target="../media/hdphoto2.wdp"/><Relationship Id="rId11" Type="http://schemas.openxmlformats.org/officeDocument/2006/relationships/oleObject" Target="../embeddings/oleObject2.bin"/><Relationship Id="rId5" Type="http://schemas.openxmlformats.org/officeDocument/2006/relationships/image" Target="../media/image8.png"/><Relationship Id="rId15" Type="http://schemas.openxmlformats.org/officeDocument/2006/relationships/oleObject" Target="../embeddings/oleObject4.bin"/><Relationship Id="rId10" Type="http://schemas.openxmlformats.org/officeDocument/2006/relationships/image" Target="../media/image1.wmf"/><Relationship Id="rId19" Type="http://schemas.openxmlformats.org/officeDocument/2006/relationships/oleObject" Target="../embeddings/oleObject6.bin"/><Relationship Id="rId4" Type="http://schemas.microsoft.com/office/2007/relationships/hdphoto" Target="../media/hdphoto1.wdp"/><Relationship Id="rId9" Type="http://schemas.openxmlformats.org/officeDocument/2006/relationships/oleObject" Target="../embeddings/oleObject1.bin"/><Relationship Id="rId1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16200000">
            <a:off x="2905272" y="479276"/>
            <a:ext cx="461665" cy="76200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Anillin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801835" y="521007"/>
            <a:ext cx="461665" cy="6858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DAPI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75C062C-264A-4D7E-962F-7AEAADB37E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8" y="1011843"/>
            <a:ext cx="2065337" cy="20653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8B10CBF2-0A73-4247-86AB-B62D445AA7D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387" y="1011843"/>
            <a:ext cx="2065337" cy="20653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73C282B4-406F-4BB3-A35E-AED0E13935C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156" y="1011843"/>
            <a:ext cx="2065337" cy="206533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800928" y="661928"/>
            <a:ext cx="966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Merged</a:t>
            </a:r>
            <a:endParaRPr lang="en-US" sz="1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212824" y="1316643"/>
            <a:ext cx="147769" cy="348323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615459" y="2535843"/>
            <a:ext cx="304800" cy="195923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-8424" y="328760"/>
            <a:ext cx="4411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1485527"/>
              </p:ext>
            </p:extLst>
          </p:nvPr>
        </p:nvGraphicFramePr>
        <p:xfrm>
          <a:off x="4286346" y="4046626"/>
          <a:ext cx="1900255" cy="19002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" name="Image" r:id="rId9" imgW="13155480" imgH="13155480" progId="Photoshop.Image.19">
                  <p:embed/>
                </p:oleObj>
              </mc:Choice>
              <mc:Fallback>
                <p:oleObj name="Image" r:id="rId9" imgW="13155480" imgH="1315548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286346" y="4046626"/>
                        <a:ext cx="1900255" cy="19002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3045785"/>
              </p:ext>
            </p:extLst>
          </p:nvPr>
        </p:nvGraphicFramePr>
        <p:xfrm>
          <a:off x="407702" y="4072598"/>
          <a:ext cx="1886235" cy="18862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" name="Image" r:id="rId11" imgW="13155480" imgH="13155480" progId="Photoshop.Image.19">
                  <p:embed/>
                </p:oleObj>
              </mc:Choice>
              <mc:Fallback>
                <p:oleObj name="Image" r:id="rId11" imgW="13155480" imgH="1315548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07702" y="4072598"/>
                        <a:ext cx="1886235" cy="18862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2619697"/>
              </p:ext>
            </p:extLst>
          </p:nvPr>
        </p:nvGraphicFramePr>
        <p:xfrm>
          <a:off x="2355108" y="4067582"/>
          <a:ext cx="1891251" cy="18912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" name="Image" r:id="rId13" imgW="13155480" imgH="13155480" progId="Photoshop.Image.19">
                  <p:embed/>
                </p:oleObj>
              </mc:Choice>
              <mc:Fallback>
                <p:oleObj name="Image" r:id="rId13" imgW="13155480" imgH="1315548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355108" y="4067582"/>
                        <a:ext cx="1891251" cy="18912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1813031"/>
              </p:ext>
            </p:extLst>
          </p:nvPr>
        </p:nvGraphicFramePr>
        <p:xfrm>
          <a:off x="4281601" y="6033668"/>
          <a:ext cx="1905000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" name="Image" r:id="rId15" imgW="13155480" imgH="13155480" progId="Photoshop.Image.19">
                  <p:embed/>
                </p:oleObj>
              </mc:Choice>
              <mc:Fallback>
                <p:oleObj name="Image" r:id="rId15" imgW="13155480" imgH="1315548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281601" y="6033668"/>
                        <a:ext cx="1905000" cy="1905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9364237"/>
              </p:ext>
            </p:extLst>
          </p:nvPr>
        </p:nvGraphicFramePr>
        <p:xfrm>
          <a:off x="2350610" y="6038419"/>
          <a:ext cx="1900249" cy="19002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" name="Image" r:id="rId17" imgW="13155480" imgH="13155480" progId="Photoshop.Image.19">
                  <p:embed/>
                </p:oleObj>
              </mc:Choice>
              <mc:Fallback>
                <p:oleObj name="Image" r:id="rId17" imgW="13155480" imgH="1315548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350610" y="6038419"/>
                        <a:ext cx="1900249" cy="19002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3239897"/>
              </p:ext>
            </p:extLst>
          </p:nvPr>
        </p:nvGraphicFramePr>
        <p:xfrm>
          <a:off x="414868" y="6039644"/>
          <a:ext cx="1905000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" name="Image" r:id="rId19" imgW="13155480" imgH="13155480" progId="Photoshop.Image.19">
                  <p:embed/>
                </p:oleObj>
              </mc:Choice>
              <mc:Fallback>
                <p:oleObj name="Image" r:id="rId19" imgW="13155480" imgH="1315548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414868" y="6039644"/>
                        <a:ext cx="1905000" cy="1905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1"/>
          <p:cNvSpPr/>
          <p:nvPr/>
        </p:nvSpPr>
        <p:spPr>
          <a:xfrm>
            <a:off x="970298" y="3749293"/>
            <a:ext cx="8114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F-actin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944906" y="3731365"/>
            <a:ext cx="7280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Anillin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893452" y="3702096"/>
            <a:ext cx="8803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Merged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 rot="16200000">
            <a:off x="-567372" y="4887003"/>
            <a:ext cx="15504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Control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sgRNA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 rot="16200000">
            <a:off x="-569126" y="6816891"/>
            <a:ext cx="15935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Anillin </a:t>
            </a:r>
            <a:r>
              <a:rPr lang="en-US" sz="1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sgRNA</a:t>
            </a:r>
            <a:r>
              <a:rPr lang="en-US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4</a:t>
            </a:r>
            <a:endParaRPr lang="en-US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5418137" y="4798508"/>
            <a:ext cx="304800" cy="195923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-11783" y="3472294"/>
            <a:ext cx="44114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3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615459" y="7782957"/>
            <a:ext cx="44809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1"/>
          <p:cNvSpPr txBox="1"/>
          <p:nvPr/>
        </p:nvSpPr>
        <p:spPr>
          <a:xfrm>
            <a:off x="4972660" y="8009152"/>
            <a:ext cx="1077987" cy="3458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836493" rtl="0" eaLnBrk="1" latinLnBrk="0" hangingPunct="1">
              <a:defRPr sz="164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8247" algn="l" defTabSz="836493" rtl="0" eaLnBrk="1" latinLnBrk="0" hangingPunct="1">
              <a:defRPr sz="164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36493" algn="l" defTabSz="836493" rtl="0" eaLnBrk="1" latinLnBrk="0" hangingPunct="1">
              <a:defRPr sz="164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4740" algn="l" defTabSz="836493" rtl="0" eaLnBrk="1" latinLnBrk="0" hangingPunct="1">
              <a:defRPr sz="164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72986" algn="l" defTabSz="836493" rtl="0" eaLnBrk="1" latinLnBrk="0" hangingPunct="1">
              <a:defRPr sz="164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91233" algn="l" defTabSz="836493" rtl="0" eaLnBrk="1" latinLnBrk="0" hangingPunct="1">
              <a:defRPr sz="164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09479" algn="l" defTabSz="836493" rtl="0" eaLnBrk="1" latinLnBrk="0" hangingPunct="1">
              <a:defRPr sz="164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7726" algn="l" defTabSz="836493" rtl="0" eaLnBrk="1" latinLnBrk="0" hangingPunct="1">
              <a:defRPr sz="164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45972" algn="l" defTabSz="836493" rtl="0" eaLnBrk="1" latinLnBrk="0" hangingPunct="1">
              <a:defRPr sz="164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Figure </a:t>
            </a:r>
            <a:r>
              <a:rPr lang="en-US" dirty="0" smtClean="0"/>
              <a:t>S10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94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3482</TotalTime>
  <Words>15</Words>
  <Application>Microsoft Office PowerPoint</Application>
  <PresentationFormat>Custom</PresentationFormat>
  <Paragraphs>11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Office Theme</vt:lpstr>
      <vt:lpstr>Image</vt:lpstr>
      <vt:lpstr>PowerPoint Presentation</vt:lpstr>
    </vt:vector>
  </TitlesOfParts>
  <Company>School of Medicine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somtech</dc:creator>
  <cp:lastModifiedBy>Naydenov, Nayden</cp:lastModifiedBy>
  <cp:revision>165</cp:revision>
  <cp:lastPrinted>2019-04-01T15:31:43Z</cp:lastPrinted>
  <dcterms:created xsi:type="dcterms:W3CDTF">2012-06-22T16:30:39Z</dcterms:created>
  <dcterms:modified xsi:type="dcterms:W3CDTF">2019-11-13T22:01:19Z</dcterms:modified>
</cp:coreProperties>
</file>