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655"/>
  </p:normalViewPr>
  <p:slideViewPr>
    <p:cSldViewPr snapToGrid="0" snapToObjects="1">
      <p:cViewPr varScale="1">
        <p:scale>
          <a:sx n="100" d="100"/>
          <a:sy n="100" d="100"/>
        </p:scale>
        <p:origin x="1424" y="1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801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1466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153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5077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8348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887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6954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5829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9361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02153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405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A3374-5AA0-0744-89DB-02842EBCCAD4}" type="datetimeFigureOut">
              <a:rPr lang="en-US" smtClean="0"/>
              <a:t>3/18/19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9833C-0E93-D74B-B4B5-C79D237507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0642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31B67875-110B-8D4E-94BC-8C137E8E77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39446" y="1333501"/>
            <a:ext cx="3636157" cy="274537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8604A0E-8C85-754A-BEE2-882CE44AE5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3154" y="1638397"/>
            <a:ext cx="3544501" cy="244047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F8E8EC07-C88F-5046-B44E-5B1098E5ECC7}"/>
              </a:ext>
            </a:extLst>
          </p:cNvPr>
          <p:cNvSpPr txBox="1"/>
          <p:nvPr/>
        </p:nvSpPr>
        <p:spPr>
          <a:xfrm rot="16200000">
            <a:off x="-511175" y="2819400"/>
            <a:ext cx="2813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Baseline ASSESS score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E5069CC-EE8A-2A42-9086-376299252934}"/>
              </a:ext>
            </a:extLst>
          </p:cNvPr>
          <p:cNvSpPr txBox="1"/>
          <p:nvPr/>
        </p:nvSpPr>
        <p:spPr>
          <a:xfrm>
            <a:off x="558799" y="1143000"/>
            <a:ext cx="673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FFAB571-377A-414B-AC66-E2D2068CF7F1}"/>
              </a:ext>
            </a:extLst>
          </p:cNvPr>
          <p:cNvSpPr txBox="1"/>
          <p:nvPr/>
        </p:nvSpPr>
        <p:spPr>
          <a:xfrm rot="16200000">
            <a:off x="3503872" y="2823904"/>
            <a:ext cx="30252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Change in ASSESS score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BF07F0B-D39F-4648-891B-2A450EDFBE5B}"/>
              </a:ext>
            </a:extLst>
          </p:cNvPr>
          <p:cNvSpPr txBox="1"/>
          <p:nvPr/>
        </p:nvSpPr>
        <p:spPr>
          <a:xfrm>
            <a:off x="4679949" y="1143000"/>
            <a:ext cx="6731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46BC299-1355-FC48-A554-E49E518DB684}"/>
              </a:ext>
            </a:extLst>
          </p:cNvPr>
          <p:cNvSpPr txBox="1"/>
          <p:nvPr/>
        </p:nvSpPr>
        <p:spPr>
          <a:xfrm>
            <a:off x="1371602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 </a:t>
            </a:r>
          </a:p>
          <a:p>
            <a:pPr algn="ctr"/>
            <a:r>
              <a:rPr lang="en-US" sz="1600" dirty="0"/>
              <a:t>Biologic </a:t>
            </a:r>
          </a:p>
          <a:p>
            <a:pPr algn="ctr"/>
            <a:r>
              <a:rPr lang="en-US" sz="1600" dirty="0"/>
              <a:t>N = 508 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131B8AA-4865-7B48-AB83-CE6EF96CBDA6}"/>
              </a:ext>
            </a:extLst>
          </p:cNvPr>
          <p:cNvSpPr txBox="1"/>
          <p:nvPr/>
        </p:nvSpPr>
        <p:spPr>
          <a:xfrm>
            <a:off x="2279138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Stable</a:t>
            </a:r>
          </a:p>
          <a:p>
            <a:pPr algn="ctr"/>
            <a:r>
              <a:rPr lang="en-US" sz="1600" dirty="0"/>
              <a:t>biologic</a:t>
            </a:r>
          </a:p>
          <a:p>
            <a:pPr algn="ctr"/>
            <a:r>
              <a:rPr lang="en-US" sz="1600" dirty="0"/>
              <a:t>N = 32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65A38C0-7E8A-E24D-BAF3-55D25D49BA9F}"/>
              </a:ext>
            </a:extLst>
          </p:cNvPr>
          <p:cNvSpPr txBox="1"/>
          <p:nvPr/>
        </p:nvSpPr>
        <p:spPr>
          <a:xfrm>
            <a:off x="3244848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Biologic initiated</a:t>
            </a:r>
          </a:p>
          <a:p>
            <a:pPr algn="ctr"/>
            <a:r>
              <a:rPr lang="en-US" sz="1600" dirty="0"/>
              <a:t>N = 22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BA6D3E-7DA7-AE42-81B8-AC688FB67CBA}"/>
              </a:ext>
            </a:extLst>
          </p:cNvPr>
          <p:cNvSpPr txBox="1"/>
          <p:nvPr/>
        </p:nvSpPr>
        <p:spPr>
          <a:xfrm>
            <a:off x="5462729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No </a:t>
            </a:r>
          </a:p>
          <a:p>
            <a:pPr algn="ctr"/>
            <a:r>
              <a:rPr lang="en-US" sz="1600" dirty="0"/>
              <a:t>Biologic </a:t>
            </a:r>
          </a:p>
          <a:p>
            <a:pPr algn="ctr"/>
            <a:r>
              <a:rPr lang="en-US" sz="1600" dirty="0"/>
              <a:t>N = 508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632E9CF-E3A7-FF4D-B5FB-7CC3F2B42C3B}"/>
              </a:ext>
            </a:extLst>
          </p:cNvPr>
          <p:cNvSpPr txBox="1"/>
          <p:nvPr/>
        </p:nvSpPr>
        <p:spPr>
          <a:xfrm>
            <a:off x="6370265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Stable</a:t>
            </a:r>
          </a:p>
          <a:p>
            <a:pPr algn="ctr"/>
            <a:r>
              <a:rPr lang="en-US" sz="1600" dirty="0"/>
              <a:t>biologic</a:t>
            </a:r>
          </a:p>
          <a:p>
            <a:pPr algn="ctr"/>
            <a:r>
              <a:rPr lang="en-US" sz="1600" dirty="0"/>
              <a:t>N = 32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04620E0-DD21-F245-9781-2E5C36D14E41}"/>
              </a:ext>
            </a:extLst>
          </p:cNvPr>
          <p:cNvSpPr txBox="1"/>
          <p:nvPr/>
        </p:nvSpPr>
        <p:spPr>
          <a:xfrm>
            <a:off x="7335975" y="4078873"/>
            <a:ext cx="13589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Biologic initiated</a:t>
            </a:r>
          </a:p>
          <a:p>
            <a:pPr algn="ctr"/>
            <a:r>
              <a:rPr lang="en-US" sz="1600" dirty="0"/>
              <a:t>N = 22 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2CB9173-194D-4C48-B1BB-E9975FB85171}"/>
              </a:ext>
            </a:extLst>
          </p:cNvPr>
          <p:cNvCxnSpPr>
            <a:cxnSpLocks/>
          </p:cNvCxnSpPr>
          <p:nvPr/>
        </p:nvCxnSpPr>
        <p:spPr>
          <a:xfrm>
            <a:off x="1955800" y="2082800"/>
            <a:ext cx="1052046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C3FA4F6E-999D-FB41-B849-E4E139D16C35}"/>
              </a:ext>
            </a:extLst>
          </p:cNvPr>
          <p:cNvCxnSpPr>
            <a:cxnSpLocks/>
          </p:cNvCxnSpPr>
          <p:nvPr/>
        </p:nvCxnSpPr>
        <p:spPr>
          <a:xfrm>
            <a:off x="1955800" y="1765300"/>
            <a:ext cx="194688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CFAADEF-4202-2F47-A4F2-D2E7E0CF6B0D}"/>
              </a:ext>
            </a:extLst>
          </p:cNvPr>
          <p:cNvCxnSpPr>
            <a:cxnSpLocks/>
          </p:cNvCxnSpPr>
          <p:nvPr/>
        </p:nvCxnSpPr>
        <p:spPr>
          <a:xfrm>
            <a:off x="6057665" y="1969532"/>
            <a:ext cx="1946885" cy="0"/>
          </a:xfrm>
          <a:prstGeom prst="line">
            <a:avLst/>
          </a:prstGeom>
          <a:ln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F133A648-2E0D-4845-A51F-0432A13DA43E}"/>
              </a:ext>
            </a:extLst>
          </p:cNvPr>
          <p:cNvSpPr txBox="1"/>
          <p:nvPr/>
        </p:nvSpPr>
        <p:spPr>
          <a:xfrm>
            <a:off x="6370266" y="1638397"/>
            <a:ext cx="1358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 = 0.03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DCABDA3-4DD4-B64C-9E94-C0D0D039ACB2}"/>
              </a:ext>
            </a:extLst>
          </p:cNvPr>
          <p:cNvSpPr txBox="1"/>
          <p:nvPr/>
        </p:nvSpPr>
        <p:spPr>
          <a:xfrm>
            <a:off x="1802373" y="1765299"/>
            <a:ext cx="1358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 &lt; 0.001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5CBA90C-6721-924B-A078-C97DE3A057E3}"/>
              </a:ext>
            </a:extLst>
          </p:cNvPr>
          <p:cNvSpPr txBox="1"/>
          <p:nvPr/>
        </p:nvSpPr>
        <p:spPr>
          <a:xfrm>
            <a:off x="2211218" y="1443652"/>
            <a:ext cx="13589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p &lt; 0.001</a:t>
            </a:r>
          </a:p>
        </p:txBody>
      </p:sp>
    </p:spTree>
    <p:extLst>
      <p:ext uri="{BB962C8B-B14F-4D97-AF65-F5344CB8AC3E}">
        <p14:creationId xmlns:p14="http://schemas.microsoft.com/office/powerpoint/2010/main" val="3208941233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1538</TotalTime>
  <Words>50</Words>
  <Application>Microsoft Macintosh PowerPoint</Application>
  <PresentationFormat>On-screen Show (4:3)</PresentationFormat>
  <Paragraphs>23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Default Theme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Fitzpatrick, Anne M</dc:creator>
  <cp:lastModifiedBy>Fitzpatrick, Anne M</cp:lastModifiedBy>
  <cp:revision>11</cp:revision>
  <dcterms:created xsi:type="dcterms:W3CDTF">2018-11-05T14:56:03Z</dcterms:created>
  <dcterms:modified xsi:type="dcterms:W3CDTF">2019-03-18T20:48:53Z</dcterms:modified>
</cp:coreProperties>
</file>