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4655"/>
  </p:normalViewPr>
  <p:slideViewPr>
    <p:cSldViewPr snapToGrid="0" snapToObjects="1">
      <p:cViewPr varScale="1">
        <p:scale>
          <a:sx n="100" d="100"/>
          <a:sy n="100" d="100"/>
        </p:scale>
        <p:origin x="1424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3/16/19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801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3/16/19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466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3/16/19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53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3/16/19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507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3/16/19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834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3/16/19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887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3/16/19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695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3/16/19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829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3/16/19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361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3/16/19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215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3/16/19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405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6A3374-5AA0-0744-89DB-02842EBCCAD4}" type="datetimeFigureOut">
              <a:rPr lang="en-US" smtClean="0"/>
              <a:t>3/16/19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064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617CBDD-BB9F-B54E-ACCE-D4CD67D4BB5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350" t="6163" b="6666"/>
          <a:stretch/>
        </p:blipFill>
        <p:spPr>
          <a:xfrm>
            <a:off x="1574800" y="1016000"/>
            <a:ext cx="5842000" cy="431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67CC8C5-14B3-8B4F-8668-FD0E1855FED1}"/>
              </a:ext>
            </a:extLst>
          </p:cNvPr>
          <p:cNvSpPr txBox="1"/>
          <p:nvPr/>
        </p:nvSpPr>
        <p:spPr>
          <a:xfrm>
            <a:off x="3162300" y="5346700"/>
            <a:ext cx="3136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Component number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FD9A85F-81BD-3748-B010-D69C6465B0A6}"/>
              </a:ext>
            </a:extLst>
          </p:cNvPr>
          <p:cNvSpPr txBox="1"/>
          <p:nvPr/>
        </p:nvSpPr>
        <p:spPr>
          <a:xfrm rot="16200000">
            <a:off x="-178316" y="2908300"/>
            <a:ext cx="3136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Eigenvalue</a:t>
            </a:r>
          </a:p>
        </p:txBody>
      </p:sp>
    </p:spTree>
    <p:extLst>
      <p:ext uri="{BB962C8B-B14F-4D97-AF65-F5344CB8AC3E}">
        <p14:creationId xmlns:p14="http://schemas.microsoft.com/office/powerpoint/2010/main" val="4200319670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3</TotalTime>
  <Words>3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Default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Fitzpatrick, Anne M</dc:creator>
  <cp:lastModifiedBy>Fitzpatrick, Anne M</cp:lastModifiedBy>
  <cp:revision>1</cp:revision>
  <dcterms:created xsi:type="dcterms:W3CDTF">2019-03-16T17:46:39Z</dcterms:created>
  <dcterms:modified xsi:type="dcterms:W3CDTF">2019-03-16T17:49:51Z</dcterms:modified>
</cp:coreProperties>
</file>