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31"/>
    <p:restoredTop sz="94655"/>
  </p:normalViewPr>
  <p:slideViewPr>
    <p:cSldViewPr snapToGrid="0" snapToObjects="1">
      <p:cViewPr varScale="1">
        <p:scale>
          <a:sx n="100" d="100"/>
          <a:sy n="100" d="100"/>
        </p:scale>
        <p:origin x="117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0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66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0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834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8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69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2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6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1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0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A3374-5AA0-0744-89DB-02842EBCCAD4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6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6ADBD7-D58E-9845-831C-C776C1AFF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553" y="0"/>
            <a:ext cx="5168837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309F1E-B8F3-CB46-B5DF-9A03603C14A9}"/>
              </a:ext>
            </a:extLst>
          </p:cNvPr>
          <p:cNvSpPr txBox="1"/>
          <p:nvPr/>
        </p:nvSpPr>
        <p:spPr>
          <a:xfrm rot="16200000">
            <a:off x="444445" y="2654042"/>
            <a:ext cx="268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Participants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ECEE4E9-D060-264D-841A-86EC902EDE45}"/>
              </a:ext>
            </a:extLst>
          </p:cNvPr>
          <p:cNvSpPr/>
          <p:nvPr/>
        </p:nvSpPr>
        <p:spPr>
          <a:xfrm>
            <a:off x="6305690" y="914915"/>
            <a:ext cx="469900" cy="44831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278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36</TotalTime>
  <Words>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Fitzpatrick, Anne M</dc:creator>
  <cp:lastModifiedBy>Fitzpatrick, Anne M</cp:lastModifiedBy>
  <cp:revision>4</cp:revision>
  <dcterms:created xsi:type="dcterms:W3CDTF">2019-03-16T01:56:06Z</dcterms:created>
  <dcterms:modified xsi:type="dcterms:W3CDTF">2019-03-19T13:36:28Z</dcterms:modified>
</cp:coreProperties>
</file>