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6"/>
    <p:restoredTop sz="94655"/>
  </p:normalViewPr>
  <p:slideViewPr>
    <p:cSldViewPr snapToGrid="0" snapToObjects="1">
      <p:cViewPr varScale="1">
        <p:scale>
          <a:sx n="165" d="100"/>
          <a:sy n="165" d="100"/>
        </p:scale>
        <p:origin x="1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7304B66-A640-224C-9013-2237F2AFA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93" y="3828087"/>
            <a:ext cx="2467252" cy="16118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90D996-DE12-6A49-8F74-AB01B8005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811" y="2082163"/>
            <a:ext cx="2518318" cy="16451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32C8EE-77AB-3546-893F-22FAFFBAD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93" y="2065261"/>
            <a:ext cx="2544191" cy="16620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1194D4-159A-F24F-BC34-2549D4B4B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0529" y="387723"/>
            <a:ext cx="2463173" cy="16091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7F9B31-896D-B34D-A5AA-49883594E5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8811" y="382405"/>
            <a:ext cx="2463173" cy="16091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A25A62-1BD2-B447-BB95-09B20F2B58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93" y="382405"/>
            <a:ext cx="2463173" cy="16091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D6B06E-18A4-6A42-B7A9-9A48137F3008}"/>
              </a:ext>
            </a:extLst>
          </p:cNvPr>
          <p:cNvSpPr txBox="1"/>
          <p:nvPr/>
        </p:nvSpPr>
        <p:spPr>
          <a:xfrm>
            <a:off x="2132779" y="356800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0.766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DE6767-C6B3-5F4E-8138-B9B9F60945DB}"/>
              </a:ext>
            </a:extLst>
          </p:cNvPr>
          <p:cNvSpPr txBox="1"/>
          <p:nvPr/>
        </p:nvSpPr>
        <p:spPr>
          <a:xfrm>
            <a:off x="4457463" y="351628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0.736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51CCF5-8542-074F-B602-3B21D7A0867F}"/>
              </a:ext>
            </a:extLst>
          </p:cNvPr>
          <p:cNvSpPr txBox="1"/>
          <p:nvPr/>
        </p:nvSpPr>
        <p:spPr>
          <a:xfrm>
            <a:off x="6794563" y="351628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0.739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295BB0-00D1-4E4A-B045-A1AA1DD5F07B}"/>
              </a:ext>
            </a:extLst>
          </p:cNvPr>
          <p:cNvSpPr txBox="1"/>
          <p:nvPr/>
        </p:nvSpPr>
        <p:spPr>
          <a:xfrm>
            <a:off x="4457463" y="2097553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0.768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764835-5329-6A47-A64E-6BC396A5C956}"/>
              </a:ext>
            </a:extLst>
          </p:cNvPr>
          <p:cNvSpPr txBox="1"/>
          <p:nvPr/>
        </p:nvSpPr>
        <p:spPr>
          <a:xfrm>
            <a:off x="6794563" y="2097552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0.743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5A484-3CE8-D447-9C53-66BAFC991FDE}"/>
              </a:ext>
            </a:extLst>
          </p:cNvPr>
          <p:cNvSpPr txBox="1"/>
          <p:nvPr/>
        </p:nvSpPr>
        <p:spPr>
          <a:xfrm>
            <a:off x="6794563" y="3834204"/>
            <a:ext cx="90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 </a:t>
            </a:r>
            <a:r>
              <a:rPr lang="en-US" sz="1200" dirty="0"/>
              <a:t>= 0.813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97BB19-28BA-3D40-963D-17439F46FD66}"/>
              </a:ext>
            </a:extLst>
          </p:cNvPr>
          <p:cNvSpPr txBox="1"/>
          <p:nvPr/>
        </p:nvSpPr>
        <p:spPr>
          <a:xfrm rot="16200000">
            <a:off x="811327" y="1017704"/>
            <a:ext cx="160915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Baseline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4115AD-3EC0-6542-A4AB-420DECA34446}"/>
              </a:ext>
            </a:extLst>
          </p:cNvPr>
          <p:cNvSpPr txBox="1"/>
          <p:nvPr/>
        </p:nvSpPr>
        <p:spPr>
          <a:xfrm rot="16200000">
            <a:off x="803354" y="2727024"/>
            <a:ext cx="166208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12 months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D7F5BE-F675-F94B-AB4F-65A496D66941}"/>
              </a:ext>
            </a:extLst>
          </p:cNvPr>
          <p:cNvSpPr txBox="1"/>
          <p:nvPr/>
        </p:nvSpPr>
        <p:spPr>
          <a:xfrm rot="16200000">
            <a:off x="814964" y="4451197"/>
            <a:ext cx="163886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24 months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0E047B-4E69-3748-B597-9718FDEEADA4}"/>
              </a:ext>
            </a:extLst>
          </p:cNvPr>
          <p:cNvSpPr txBox="1"/>
          <p:nvPr/>
        </p:nvSpPr>
        <p:spPr>
          <a:xfrm>
            <a:off x="1921789" y="5519702"/>
            <a:ext cx="216201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12 months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DCBBD0-6C73-7044-BC0E-16665DFB02A9}"/>
              </a:ext>
            </a:extLst>
          </p:cNvPr>
          <p:cNvSpPr txBox="1"/>
          <p:nvPr/>
        </p:nvSpPr>
        <p:spPr>
          <a:xfrm>
            <a:off x="4148811" y="5519702"/>
            <a:ext cx="2259738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24 months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98598A-AA59-4A44-98CA-CECD12C1DEAC}"/>
              </a:ext>
            </a:extLst>
          </p:cNvPr>
          <p:cNvSpPr txBox="1"/>
          <p:nvPr/>
        </p:nvSpPr>
        <p:spPr>
          <a:xfrm>
            <a:off x="6477093" y="5519702"/>
            <a:ext cx="2318196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36 months</a:t>
            </a:r>
          </a:p>
        </p:txBody>
      </p:sp>
    </p:spTree>
    <p:extLst>
      <p:ext uri="{BB962C8B-B14F-4D97-AF65-F5344CB8AC3E}">
        <p14:creationId xmlns:p14="http://schemas.microsoft.com/office/powerpoint/2010/main" val="35770379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</TotalTime>
  <Words>29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4</cp:revision>
  <dcterms:created xsi:type="dcterms:W3CDTF">2018-10-27T01:30:55Z</dcterms:created>
  <dcterms:modified xsi:type="dcterms:W3CDTF">2018-10-30T18:22:19Z</dcterms:modified>
</cp:coreProperties>
</file>