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7"/>
    <p:restoredTop sz="94629"/>
  </p:normalViewPr>
  <p:slideViewPr>
    <p:cSldViewPr snapToGrid="0" snapToObjects="1">
      <p:cViewPr varScale="1">
        <p:scale>
          <a:sx n="75" d="100"/>
          <a:sy n="75" d="100"/>
        </p:scale>
        <p:origin x="27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0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66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0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3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8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2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6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1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0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6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AE533A-7CD1-D242-8243-8DC1177B1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924" y="861487"/>
            <a:ext cx="2227509" cy="13413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67D7AE1-9076-7346-BF43-B07E00E43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07" y="2606419"/>
            <a:ext cx="2213165" cy="13327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2188A9-D2B0-8949-9C3C-5C169FFC8E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98"/>
          <a:stretch/>
        </p:blipFill>
        <p:spPr>
          <a:xfrm>
            <a:off x="2778707" y="2605468"/>
            <a:ext cx="2145471" cy="13457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2E8A362-EF3D-0E44-B7AF-4288EF7546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89" r="3845"/>
          <a:stretch/>
        </p:blipFill>
        <p:spPr>
          <a:xfrm>
            <a:off x="4749549" y="2605465"/>
            <a:ext cx="2048563" cy="134578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DF0DFAB-E593-1347-89FC-66347567CD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707" y="4413080"/>
            <a:ext cx="2211448" cy="13317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AA171DB-D612-F04C-B238-E175CC07DB7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073"/>
          <a:stretch/>
        </p:blipFill>
        <p:spPr>
          <a:xfrm>
            <a:off x="2778707" y="4412525"/>
            <a:ext cx="2143806" cy="134578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AF1D217-3AF7-EA48-AC29-0D9A7F478E8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486" r="3920"/>
          <a:stretch/>
        </p:blipFill>
        <p:spPr>
          <a:xfrm>
            <a:off x="4749549" y="4412524"/>
            <a:ext cx="2046974" cy="13457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62D07F9-1162-DE4E-9DD1-6BDED3A9B42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998"/>
          <a:stretch/>
        </p:blipFill>
        <p:spPr>
          <a:xfrm>
            <a:off x="2778707" y="861487"/>
            <a:ext cx="2138456" cy="134138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F149A74-DD30-AE4B-A2B2-8F20F0828B9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489" r="3845"/>
          <a:stretch/>
        </p:blipFill>
        <p:spPr>
          <a:xfrm>
            <a:off x="4749549" y="861487"/>
            <a:ext cx="2041865" cy="134138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457A721-6BF9-EA4A-A417-40A336951548}"/>
              </a:ext>
            </a:extLst>
          </p:cNvPr>
          <p:cNvSpPr txBox="1"/>
          <p:nvPr/>
        </p:nvSpPr>
        <p:spPr>
          <a:xfrm>
            <a:off x="905520" y="381332"/>
            <a:ext cx="187318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0-12 months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9EBE92-F81F-A744-9C41-603D686F20E9}"/>
              </a:ext>
            </a:extLst>
          </p:cNvPr>
          <p:cNvSpPr txBox="1"/>
          <p:nvPr/>
        </p:nvSpPr>
        <p:spPr>
          <a:xfrm>
            <a:off x="2867487" y="381332"/>
            <a:ext cx="188206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12-24 months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2FAD66-5D17-6E42-9E6E-49809E950AEB}"/>
              </a:ext>
            </a:extLst>
          </p:cNvPr>
          <p:cNvSpPr txBox="1"/>
          <p:nvPr/>
        </p:nvSpPr>
        <p:spPr>
          <a:xfrm>
            <a:off x="4838330" y="381332"/>
            <a:ext cx="1837678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24-36 months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59466D-6F20-FA48-8D56-68592E867AF4}"/>
              </a:ext>
            </a:extLst>
          </p:cNvPr>
          <p:cNvSpPr txBox="1"/>
          <p:nvPr/>
        </p:nvSpPr>
        <p:spPr>
          <a:xfrm rot="16200000">
            <a:off x="-489394" y="1418464"/>
            <a:ext cx="1669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ACT score  change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858F49-404E-7042-AE46-2E3EFCA4CC91}"/>
              </a:ext>
            </a:extLst>
          </p:cNvPr>
          <p:cNvSpPr txBox="1"/>
          <p:nvPr/>
        </p:nvSpPr>
        <p:spPr>
          <a:xfrm rot="16200000">
            <a:off x="-632583" y="3070976"/>
            <a:ext cx="1820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FEV</a:t>
            </a:r>
            <a:r>
              <a:rPr lang="en-US" sz="1200" baseline="-25000" dirty="0"/>
              <a:t>1</a:t>
            </a:r>
            <a:r>
              <a:rPr lang="en-US" sz="1200" dirty="0"/>
              <a:t> change </a:t>
            </a:r>
          </a:p>
          <a:p>
            <a:pPr algn="ctr"/>
            <a:r>
              <a:rPr lang="en-US" sz="1200" dirty="0"/>
              <a:t>(absolute % difference)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F3B735-58AC-3A4C-B8F3-10AC16B7373E}"/>
              </a:ext>
            </a:extLst>
          </p:cNvPr>
          <p:cNvSpPr txBox="1"/>
          <p:nvPr/>
        </p:nvSpPr>
        <p:spPr>
          <a:xfrm rot="16200000">
            <a:off x="-590995" y="4881069"/>
            <a:ext cx="1737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Medication change (number of controllers)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174D7BF-0A43-9D41-AB86-56CC3BCAD687}"/>
              </a:ext>
            </a:extLst>
          </p:cNvPr>
          <p:cNvCxnSpPr>
            <a:cxnSpLocks/>
          </p:cNvCxnSpPr>
          <p:nvPr/>
        </p:nvCxnSpPr>
        <p:spPr>
          <a:xfrm>
            <a:off x="531376" y="1669002"/>
            <a:ext cx="0" cy="5338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52BC416-96E7-D246-94F2-4B4046988152}"/>
              </a:ext>
            </a:extLst>
          </p:cNvPr>
          <p:cNvSpPr txBox="1"/>
          <p:nvPr/>
        </p:nvSpPr>
        <p:spPr>
          <a:xfrm>
            <a:off x="529774" y="1834556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Worsening control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0EFD59C-F41D-1844-8D36-D2841A348B52}"/>
              </a:ext>
            </a:extLst>
          </p:cNvPr>
          <p:cNvCxnSpPr>
            <a:cxnSpLocks/>
          </p:cNvCxnSpPr>
          <p:nvPr/>
        </p:nvCxnSpPr>
        <p:spPr>
          <a:xfrm>
            <a:off x="531376" y="3480236"/>
            <a:ext cx="0" cy="5338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62CA89E-649C-5B49-AB2D-5CD153C49E61}"/>
              </a:ext>
            </a:extLst>
          </p:cNvPr>
          <p:cNvSpPr txBox="1"/>
          <p:nvPr/>
        </p:nvSpPr>
        <p:spPr>
          <a:xfrm>
            <a:off x="529774" y="3645790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Worsening lung function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6AA796D-10E7-174A-BCC0-26B674D3C9E4}"/>
              </a:ext>
            </a:extLst>
          </p:cNvPr>
          <p:cNvCxnSpPr>
            <a:cxnSpLocks/>
          </p:cNvCxnSpPr>
          <p:nvPr/>
        </p:nvCxnSpPr>
        <p:spPr>
          <a:xfrm>
            <a:off x="531375" y="5301628"/>
            <a:ext cx="0" cy="5338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3EE879A-B672-8A46-9BCF-1A08AF76A33F}"/>
              </a:ext>
            </a:extLst>
          </p:cNvPr>
          <p:cNvSpPr txBox="1"/>
          <p:nvPr/>
        </p:nvSpPr>
        <p:spPr>
          <a:xfrm>
            <a:off x="529773" y="5467182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Fewer </a:t>
            </a:r>
          </a:p>
          <a:p>
            <a:r>
              <a:rPr lang="en-US" sz="1000" dirty="0"/>
              <a:t>medications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90AA7B4-0776-CF40-94DC-36FAD36C6103}"/>
              </a:ext>
            </a:extLst>
          </p:cNvPr>
          <p:cNvCxnSpPr>
            <a:cxnSpLocks/>
          </p:cNvCxnSpPr>
          <p:nvPr/>
        </p:nvCxnSpPr>
        <p:spPr>
          <a:xfrm flipH="1" flipV="1">
            <a:off x="529773" y="946830"/>
            <a:ext cx="1" cy="52803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B5588EE-CC0E-C04A-A649-0048A7101BA4}"/>
              </a:ext>
            </a:extLst>
          </p:cNvPr>
          <p:cNvSpPr txBox="1"/>
          <p:nvPr/>
        </p:nvSpPr>
        <p:spPr>
          <a:xfrm>
            <a:off x="529774" y="916214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Better</a:t>
            </a:r>
          </a:p>
          <a:p>
            <a:r>
              <a:rPr lang="en-US" sz="1000" dirty="0"/>
              <a:t>control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8A2767E-A8C2-1D4F-AD8A-B686BD649A84}"/>
              </a:ext>
            </a:extLst>
          </p:cNvPr>
          <p:cNvCxnSpPr>
            <a:cxnSpLocks/>
          </p:cNvCxnSpPr>
          <p:nvPr/>
        </p:nvCxnSpPr>
        <p:spPr>
          <a:xfrm flipH="1" flipV="1">
            <a:off x="529773" y="2659581"/>
            <a:ext cx="1" cy="52803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7E10C57-8577-D548-A6A8-3C5695D50F27}"/>
              </a:ext>
            </a:extLst>
          </p:cNvPr>
          <p:cNvSpPr txBox="1"/>
          <p:nvPr/>
        </p:nvSpPr>
        <p:spPr>
          <a:xfrm>
            <a:off x="529774" y="2628965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Better lung function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C004BB-9F8F-1143-AE8D-45CE987E9DDB}"/>
              </a:ext>
            </a:extLst>
          </p:cNvPr>
          <p:cNvCxnSpPr>
            <a:cxnSpLocks/>
          </p:cNvCxnSpPr>
          <p:nvPr/>
        </p:nvCxnSpPr>
        <p:spPr>
          <a:xfrm flipH="1" flipV="1">
            <a:off x="529773" y="4443140"/>
            <a:ext cx="1" cy="52803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C2859E13-53D0-8F45-84B0-A92AA28CB976}"/>
              </a:ext>
            </a:extLst>
          </p:cNvPr>
          <p:cNvSpPr txBox="1"/>
          <p:nvPr/>
        </p:nvSpPr>
        <p:spPr>
          <a:xfrm>
            <a:off x="529774" y="4412524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More medications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37B9C90-9E62-874F-8891-1AE20E11F530}"/>
              </a:ext>
            </a:extLst>
          </p:cNvPr>
          <p:cNvSpPr txBox="1"/>
          <p:nvPr/>
        </p:nvSpPr>
        <p:spPr>
          <a:xfrm>
            <a:off x="887765" y="6114742"/>
            <a:ext cx="577048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Change in ASSESS score 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128D4F0-2610-5041-9291-221DA49BAADA}"/>
              </a:ext>
            </a:extLst>
          </p:cNvPr>
          <p:cNvCxnSpPr/>
          <p:nvPr/>
        </p:nvCxnSpPr>
        <p:spPr>
          <a:xfrm>
            <a:off x="5042517" y="6245431"/>
            <a:ext cx="41725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AD3459DB-A1D2-4C42-B195-A7113F3C65E5}"/>
              </a:ext>
            </a:extLst>
          </p:cNvPr>
          <p:cNvSpPr txBox="1"/>
          <p:nvPr/>
        </p:nvSpPr>
        <p:spPr>
          <a:xfrm>
            <a:off x="5442011" y="6113735"/>
            <a:ext cx="12339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Increased severity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3992BEEC-3E4E-9947-8A9D-C7A984E2C98E}"/>
              </a:ext>
            </a:extLst>
          </p:cNvPr>
          <p:cNvCxnSpPr>
            <a:cxnSpLocks/>
          </p:cNvCxnSpPr>
          <p:nvPr/>
        </p:nvCxnSpPr>
        <p:spPr>
          <a:xfrm flipH="1">
            <a:off x="2112884" y="6263186"/>
            <a:ext cx="39949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DC1F8946-4B06-754E-BC4C-2AB3B9E74AF9}"/>
              </a:ext>
            </a:extLst>
          </p:cNvPr>
          <p:cNvSpPr txBox="1"/>
          <p:nvPr/>
        </p:nvSpPr>
        <p:spPr>
          <a:xfrm>
            <a:off x="887765" y="6130130"/>
            <a:ext cx="1313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Decreased severity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A896683-BC44-104F-A142-500A1C1A963C}"/>
              </a:ext>
            </a:extLst>
          </p:cNvPr>
          <p:cNvSpPr txBox="1"/>
          <p:nvPr/>
        </p:nvSpPr>
        <p:spPr>
          <a:xfrm>
            <a:off x="2046283" y="867352"/>
            <a:ext cx="821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 </a:t>
            </a:r>
            <a:r>
              <a:rPr lang="en-US" sz="1000" dirty="0"/>
              <a:t>= -0.668*</a:t>
            </a:r>
            <a:endParaRPr lang="en-US" sz="1000" i="1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0CE5A9D-1375-204B-A187-24763F64B0DD}"/>
              </a:ext>
            </a:extLst>
          </p:cNvPr>
          <p:cNvSpPr txBox="1"/>
          <p:nvPr/>
        </p:nvSpPr>
        <p:spPr>
          <a:xfrm>
            <a:off x="2046283" y="2607474"/>
            <a:ext cx="7783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 </a:t>
            </a:r>
            <a:r>
              <a:rPr lang="en-US" sz="1000" dirty="0"/>
              <a:t>= -0.395*</a:t>
            </a:r>
            <a:endParaRPr lang="en-US" sz="10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319171-3808-424E-B386-E7B83EDD7A91}"/>
              </a:ext>
            </a:extLst>
          </p:cNvPr>
          <p:cNvSpPr txBox="1"/>
          <p:nvPr/>
        </p:nvSpPr>
        <p:spPr>
          <a:xfrm>
            <a:off x="2046284" y="4426793"/>
            <a:ext cx="736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 </a:t>
            </a:r>
            <a:r>
              <a:rPr lang="en-US" sz="1000" dirty="0"/>
              <a:t>= 0.350*</a:t>
            </a:r>
            <a:endParaRPr lang="en-US" sz="1000" i="1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8470F4F-6573-5F4F-812D-4B44A475AF19}"/>
              </a:ext>
            </a:extLst>
          </p:cNvPr>
          <p:cNvSpPr txBox="1"/>
          <p:nvPr/>
        </p:nvSpPr>
        <p:spPr>
          <a:xfrm>
            <a:off x="4006268" y="871962"/>
            <a:ext cx="832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 </a:t>
            </a:r>
            <a:r>
              <a:rPr lang="en-US" sz="1000" dirty="0"/>
              <a:t>= -0.676*</a:t>
            </a:r>
            <a:endParaRPr lang="en-US" sz="1000" i="1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5703FEE-8AD7-D84B-8836-E114854DB778}"/>
              </a:ext>
            </a:extLst>
          </p:cNvPr>
          <p:cNvSpPr txBox="1"/>
          <p:nvPr/>
        </p:nvSpPr>
        <p:spPr>
          <a:xfrm>
            <a:off x="4006268" y="2612084"/>
            <a:ext cx="789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 </a:t>
            </a:r>
            <a:r>
              <a:rPr lang="en-US" sz="1000" dirty="0"/>
              <a:t>= -0.369*</a:t>
            </a:r>
            <a:endParaRPr lang="en-US" sz="1000" i="1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A672C35-99C3-3245-9873-7EE92A62964A}"/>
              </a:ext>
            </a:extLst>
          </p:cNvPr>
          <p:cNvSpPr txBox="1"/>
          <p:nvPr/>
        </p:nvSpPr>
        <p:spPr>
          <a:xfrm>
            <a:off x="4006268" y="4431403"/>
            <a:ext cx="736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 </a:t>
            </a:r>
            <a:r>
              <a:rPr lang="en-US" sz="1000" dirty="0"/>
              <a:t>= 0.375*</a:t>
            </a:r>
            <a:endParaRPr lang="en-US" sz="1000" i="1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9181775-D451-D44F-BCD8-F75BB4F2C7B4}"/>
              </a:ext>
            </a:extLst>
          </p:cNvPr>
          <p:cNvSpPr txBox="1"/>
          <p:nvPr/>
        </p:nvSpPr>
        <p:spPr>
          <a:xfrm>
            <a:off x="5956920" y="867352"/>
            <a:ext cx="8344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 </a:t>
            </a:r>
            <a:r>
              <a:rPr lang="en-US" sz="1000" dirty="0"/>
              <a:t>= -0.622*</a:t>
            </a:r>
            <a:endParaRPr lang="en-US" sz="1000" i="1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A620644-E6E2-654E-B715-0EC780E464DA}"/>
              </a:ext>
            </a:extLst>
          </p:cNvPr>
          <p:cNvSpPr txBox="1"/>
          <p:nvPr/>
        </p:nvSpPr>
        <p:spPr>
          <a:xfrm>
            <a:off x="5956920" y="2607474"/>
            <a:ext cx="8094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 </a:t>
            </a:r>
            <a:r>
              <a:rPr lang="en-US" sz="1000" dirty="0"/>
              <a:t>= -0.372*</a:t>
            </a:r>
            <a:endParaRPr lang="en-US" sz="1000" i="1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65CC8A6-DFA8-3F4B-9680-7B73D05D44AC}"/>
              </a:ext>
            </a:extLst>
          </p:cNvPr>
          <p:cNvSpPr txBox="1"/>
          <p:nvPr/>
        </p:nvSpPr>
        <p:spPr>
          <a:xfrm>
            <a:off x="5956921" y="4426793"/>
            <a:ext cx="736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 </a:t>
            </a:r>
            <a:r>
              <a:rPr lang="en-US" sz="1000" dirty="0"/>
              <a:t>= 0.238*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45580713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1454</TotalTime>
  <Words>87</Words>
  <Application>Microsoft Macintosh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Fitzpatrick, Anne M</dc:creator>
  <cp:lastModifiedBy>Fitzpatrick, Anne M</cp:lastModifiedBy>
  <cp:revision>16</cp:revision>
  <dcterms:created xsi:type="dcterms:W3CDTF">2018-10-27T10:56:17Z</dcterms:created>
  <dcterms:modified xsi:type="dcterms:W3CDTF">2019-03-17T14:00:06Z</dcterms:modified>
</cp:coreProperties>
</file>