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30"/>
    <p:restoredTop sz="94655"/>
  </p:normalViewPr>
  <p:slideViewPr>
    <p:cSldViewPr snapToGrid="0" snapToObjects="1">
      <p:cViewPr>
        <p:scale>
          <a:sx n="70" d="100"/>
          <a:sy n="70" d="100"/>
        </p:scale>
        <p:origin x="1736" y="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mentro/Dropbox/Desktop/Radar%20plot%20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mentro/Dropbox/Desktop/Radar%20plot%20dat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mentro/Dropbox/Desktop/Radar%20plot%20dat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mentro/Dropbox/Desktop/Radar%20plot%20data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8483074231105727E-2"/>
          <c:y val="6.344925634295713E-2"/>
          <c:w val="0.82303385153778852"/>
          <c:h val="0.89162000583260426"/>
        </c:manualLayout>
      </c:layout>
      <c:radarChart>
        <c:radarStyle val="marker"/>
        <c:varyColors val="0"/>
        <c:ser>
          <c:idx val="0"/>
          <c:order val="0"/>
          <c:tx>
            <c:strRef>
              <c:f>NonSevere!$A$1</c:f>
              <c:strCache>
                <c:ptCount val="1"/>
                <c:pt idx="0">
                  <c:v>ACT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NonSevere!$A$2:$A$235</c:f>
              <c:numCache>
                <c:formatCode>General</c:formatCode>
                <c:ptCount val="234"/>
                <c:pt idx="0">
                  <c:v>1</c:v>
                </c:pt>
                <c:pt idx="1">
                  <c:v>2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4</c:v>
                </c:pt>
                <c:pt idx="8">
                  <c:v>4</c:v>
                </c:pt>
                <c:pt idx="9">
                  <c:v>5</c:v>
                </c:pt>
                <c:pt idx="10">
                  <c:v>1</c:v>
                </c:pt>
                <c:pt idx="11">
                  <c:v>2</c:v>
                </c:pt>
                <c:pt idx="12">
                  <c:v>3</c:v>
                </c:pt>
                <c:pt idx="13">
                  <c:v>4</c:v>
                </c:pt>
                <c:pt idx="14">
                  <c:v>2</c:v>
                </c:pt>
                <c:pt idx="15">
                  <c:v>0</c:v>
                </c:pt>
                <c:pt idx="16">
                  <c:v>6</c:v>
                </c:pt>
                <c:pt idx="17">
                  <c:v>1</c:v>
                </c:pt>
                <c:pt idx="18">
                  <c:v>3</c:v>
                </c:pt>
                <c:pt idx="19">
                  <c:v>1</c:v>
                </c:pt>
                <c:pt idx="20">
                  <c:v>2</c:v>
                </c:pt>
                <c:pt idx="21">
                  <c:v>1</c:v>
                </c:pt>
                <c:pt idx="22">
                  <c:v>3</c:v>
                </c:pt>
                <c:pt idx="23">
                  <c:v>3</c:v>
                </c:pt>
                <c:pt idx="24">
                  <c:v>3</c:v>
                </c:pt>
                <c:pt idx="25">
                  <c:v>1</c:v>
                </c:pt>
                <c:pt idx="26">
                  <c:v>3</c:v>
                </c:pt>
                <c:pt idx="27">
                  <c:v>2</c:v>
                </c:pt>
                <c:pt idx="28">
                  <c:v>3</c:v>
                </c:pt>
                <c:pt idx="29">
                  <c:v>1</c:v>
                </c:pt>
                <c:pt idx="30">
                  <c:v>2</c:v>
                </c:pt>
                <c:pt idx="31">
                  <c:v>2</c:v>
                </c:pt>
                <c:pt idx="32">
                  <c:v>1</c:v>
                </c:pt>
                <c:pt idx="33">
                  <c:v>5</c:v>
                </c:pt>
                <c:pt idx="34">
                  <c:v>3</c:v>
                </c:pt>
                <c:pt idx="35">
                  <c:v>2</c:v>
                </c:pt>
                <c:pt idx="36">
                  <c:v>1</c:v>
                </c:pt>
                <c:pt idx="37">
                  <c:v>4</c:v>
                </c:pt>
                <c:pt idx="38">
                  <c:v>6</c:v>
                </c:pt>
                <c:pt idx="39">
                  <c:v>1</c:v>
                </c:pt>
                <c:pt idx="40">
                  <c:v>3</c:v>
                </c:pt>
                <c:pt idx="41">
                  <c:v>1</c:v>
                </c:pt>
                <c:pt idx="42">
                  <c:v>2</c:v>
                </c:pt>
                <c:pt idx="43">
                  <c:v>1</c:v>
                </c:pt>
                <c:pt idx="44">
                  <c:v>3</c:v>
                </c:pt>
                <c:pt idx="45">
                  <c:v>1</c:v>
                </c:pt>
                <c:pt idx="46">
                  <c:v>2</c:v>
                </c:pt>
                <c:pt idx="47">
                  <c:v>2</c:v>
                </c:pt>
                <c:pt idx="48">
                  <c:v>3</c:v>
                </c:pt>
                <c:pt idx="49">
                  <c:v>2</c:v>
                </c:pt>
                <c:pt idx="50">
                  <c:v>2</c:v>
                </c:pt>
                <c:pt idx="51">
                  <c:v>1</c:v>
                </c:pt>
                <c:pt idx="52">
                  <c:v>0</c:v>
                </c:pt>
                <c:pt idx="53">
                  <c:v>1</c:v>
                </c:pt>
                <c:pt idx="54">
                  <c:v>2</c:v>
                </c:pt>
                <c:pt idx="55">
                  <c:v>1</c:v>
                </c:pt>
                <c:pt idx="56">
                  <c:v>2</c:v>
                </c:pt>
                <c:pt idx="57">
                  <c:v>1</c:v>
                </c:pt>
                <c:pt idx="58">
                  <c:v>4</c:v>
                </c:pt>
                <c:pt idx="59">
                  <c:v>1</c:v>
                </c:pt>
                <c:pt idx="60">
                  <c:v>2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2</c:v>
                </c:pt>
                <c:pt idx="65">
                  <c:v>0</c:v>
                </c:pt>
                <c:pt idx="66">
                  <c:v>0</c:v>
                </c:pt>
                <c:pt idx="67">
                  <c:v>1</c:v>
                </c:pt>
                <c:pt idx="68">
                  <c:v>2</c:v>
                </c:pt>
                <c:pt idx="69">
                  <c:v>2</c:v>
                </c:pt>
                <c:pt idx="70">
                  <c:v>2</c:v>
                </c:pt>
                <c:pt idx="71">
                  <c:v>5</c:v>
                </c:pt>
                <c:pt idx="72">
                  <c:v>4</c:v>
                </c:pt>
                <c:pt idx="73">
                  <c:v>1</c:v>
                </c:pt>
                <c:pt idx="74">
                  <c:v>1</c:v>
                </c:pt>
                <c:pt idx="75">
                  <c:v>0</c:v>
                </c:pt>
                <c:pt idx="76">
                  <c:v>2</c:v>
                </c:pt>
                <c:pt idx="77">
                  <c:v>1</c:v>
                </c:pt>
                <c:pt idx="78">
                  <c:v>2</c:v>
                </c:pt>
                <c:pt idx="79">
                  <c:v>2</c:v>
                </c:pt>
                <c:pt idx="80">
                  <c:v>1</c:v>
                </c:pt>
                <c:pt idx="81">
                  <c:v>2</c:v>
                </c:pt>
                <c:pt idx="82">
                  <c:v>2</c:v>
                </c:pt>
                <c:pt idx="83">
                  <c:v>0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0</c:v>
                </c:pt>
                <c:pt idx="88">
                  <c:v>3</c:v>
                </c:pt>
                <c:pt idx="89">
                  <c:v>3</c:v>
                </c:pt>
                <c:pt idx="90">
                  <c:v>2</c:v>
                </c:pt>
                <c:pt idx="91">
                  <c:v>2</c:v>
                </c:pt>
                <c:pt idx="92">
                  <c:v>0</c:v>
                </c:pt>
                <c:pt idx="93">
                  <c:v>1</c:v>
                </c:pt>
                <c:pt idx="94">
                  <c:v>3</c:v>
                </c:pt>
                <c:pt idx="95">
                  <c:v>4</c:v>
                </c:pt>
                <c:pt idx="96">
                  <c:v>1</c:v>
                </c:pt>
                <c:pt idx="97">
                  <c:v>2</c:v>
                </c:pt>
                <c:pt idx="98">
                  <c:v>1</c:v>
                </c:pt>
                <c:pt idx="99">
                  <c:v>1</c:v>
                </c:pt>
                <c:pt idx="100">
                  <c:v>3</c:v>
                </c:pt>
                <c:pt idx="101">
                  <c:v>4</c:v>
                </c:pt>
                <c:pt idx="102">
                  <c:v>1</c:v>
                </c:pt>
                <c:pt idx="103">
                  <c:v>1</c:v>
                </c:pt>
                <c:pt idx="104">
                  <c:v>0</c:v>
                </c:pt>
                <c:pt idx="105">
                  <c:v>3</c:v>
                </c:pt>
                <c:pt idx="106">
                  <c:v>1</c:v>
                </c:pt>
                <c:pt idx="107">
                  <c:v>0</c:v>
                </c:pt>
                <c:pt idx="108">
                  <c:v>2</c:v>
                </c:pt>
                <c:pt idx="109">
                  <c:v>1</c:v>
                </c:pt>
                <c:pt idx="110">
                  <c:v>4</c:v>
                </c:pt>
                <c:pt idx="111">
                  <c:v>1</c:v>
                </c:pt>
                <c:pt idx="112">
                  <c:v>0</c:v>
                </c:pt>
                <c:pt idx="113">
                  <c:v>4</c:v>
                </c:pt>
                <c:pt idx="114">
                  <c:v>1</c:v>
                </c:pt>
                <c:pt idx="115">
                  <c:v>2</c:v>
                </c:pt>
                <c:pt idx="116">
                  <c:v>1</c:v>
                </c:pt>
                <c:pt idx="117">
                  <c:v>0</c:v>
                </c:pt>
                <c:pt idx="118">
                  <c:v>1</c:v>
                </c:pt>
                <c:pt idx="119">
                  <c:v>0</c:v>
                </c:pt>
                <c:pt idx="120">
                  <c:v>3</c:v>
                </c:pt>
                <c:pt idx="121">
                  <c:v>4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2</c:v>
                </c:pt>
                <c:pt idx="130">
                  <c:v>0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0</c:v>
                </c:pt>
                <c:pt idx="136">
                  <c:v>0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2</c:v>
                </c:pt>
                <c:pt idx="141">
                  <c:v>0</c:v>
                </c:pt>
                <c:pt idx="142">
                  <c:v>0</c:v>
                </c:pt>
                <c:pt idx="143">
                  <c:v>2</c:v>
                </c:pt>
                <c:pt idx="144">
                  <c:v>0</c:v>
                </c:pt>
                <c:pt idx="145">
                  <c:v>0</c:v>
                </c:pt>
                <c:pt idx="146">
                  <c:v>1</c:v>
                </c:pt>
                <c:pt idx="147">
                  <c:v>0</c:v>
                </c:pt>
                <c:pt idx="148">
                  <c:v>2</c:v>
                </c:pt>
                <c:pt idx="149">
                  <c:v>0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0</c:v>
                </c:pt>
                <c:pt idx="154">
                  <c:v>1</c:v>
                </c:pt>
                <c:pt idx="155">
                  <c:v>2</c:v>
                </c:pt>
                <c:pt idx="156">
                  <c:v>1</c:v>
                </c:pt>
                <c:pt idx="157">
                  <c:v>2</c:v>
                </c:pt>
                <c:pt idx="158">
                  <c:v>2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4</c:v>
                </c:pt>
                <c:pt idx="163">
                  <c:v>1</c:v>
                </c:pt>
                <c:pt idx="164">
                  <c:v>5</c:v>
                </c:pt>
                <c:pt idx="165">
                  <c:v>0</c:v>
                </c:pt>
                <c:pt idx="166">
                  <c:v>1</c:v>
                </c:pt>
                <c:pt idx="167">
                  <c:v>0</c:v>
                </c:pt>
                <c:pt idx="168">
                  <c:v>1</c:v>
                </c:pt>
                <c:pt idx="169">
                  <c:v>4</c:v>
                </c:pt>
                <c:pt idx="170">
                  <c:v>1</c:v>
                </c:pt>
                <c:pt idx="171">
                  <c:v>1</c:v>
                </c:pt>
                <c:pt idx="172">
                  <c:v>0</c:v>
                </c:pt>
                <c:pt idx="173">
                  <c:v>0</c:v>
                </c:pt>
                <c:pt idx="174">
                  <c:v>1</c:v>
                </c:pt>
                <c:pt idx="175">
                  <c:v>0</c:v>
                </c:pt>
                <c:pt idx="176">
                  <c:v>0</c:v>
                </c:pt>
                <c:pt idx="177">
                  <c:v>5</c:v>
                </c:pt>
                <c:pt idx="178">
                  <c:v>0</c:v>
                </c:pt>
                <c:pt idx="179">
                  <c:v>1</c:v>
                </c:pt>
                <c:pt idx="180">
                  <c:v>0</c:v>
                </c:pt>
                <c:pt idx="181">
                  <c:v>2</c:v>
                </c:pt>
                <c:pt idx="182">
                  <c:v>0</c:v>
                </c:pt>
                <c:pt idx="183">
                  <c:v>2</c:v>
                </c:pt>
                <c:pt idx="184">
                  <c:v>1</c:v>
                </c:pt>
                <c:pt idx="185">
                  <c:v>3</c:v>
                </c:pt>
                <c:pt idx="186">
                  <c:v>0</c:v>
                </c:pt>
                <c:pt idx="187">
                  <c:v>1</c:v>
                </c:pt>
                <c:pt idx="188">
                  <c:v>0</c:v>
                </c:pt>
                <c:pt idx="189">
                  <c:v>2</c:v>
                </c:pt>
                <c:pt idx="190">
                  <c:v>1</c:v>
                </c:pt>
                <c:pt idx="191">
                  <c:v>0</c:v>
                </c:pt>
                <c:pt idx="192">
                  <c:v>0</c:v>
                </c:pt>
                <c:pt idx="193">
                  <c:v>4</c:v>
                </c:pt>
                <c:pt idx="194">
                  <c:v>2</c:v>
                </c:pt>
                <c:pt idx="195">
                  <c:v>0</c:v>
                </c:pt>
                <c:pt idx="196">
                  <c:v>2</c:v>
                </c:pt>
                <c:pt idx="197">
                  <c:v>1</c:v>
                </c:pt>
                <c:pt idx="198">
                  <c:v>1</c:v>
                </c:pt>
                <c:pt idx="199">
                  <c:v>3</c:v>
                </c:pt>
                <c:pt idx="200">
                  <c:v>0</c:v>
                </c:pt>
                <c:pt idx="201">
                  <c:v>1</c:v>
                </c:pt>
                <c:pt idx="202">
                  <c:v>0</c:v>
                </c:pt>
                <c:pt idx="203">
                  <c:v>0</c:v>
                </c:pt>
                <c:pt idx="204">
                  <c:v>4</c:v>
                </c:pt>
                <c:pt idx="205">
                  <c:v>3</c:v>
                </c:pt>
                <c:pt idx="206">
                  <c:v>1</c:v>
                </c:pt>
                <c:pt idx="207">
                  <c:v>4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0</c:v>
                </c:pt>
                <c:pt idx="213">
                  <c:v>3</c:v>
                </c:pt>
                <c:pt idx="214">
                  <c:v>1</c:v>
                </c:pt>
                <c:pt idx="215">
                  <c:v>2</c:v>
                </c:pt>
                <c:pt idx="216">
                  <c:v>0</c:v>
                </c:pt>
                <c:pt idx="217">
                  <c:v>1</c:v>
                </c:pt>
                <c:pt idx="218">
                  <c:v>2</c:v>
                </c:pt>
                <c:pt idx="219">
                  <c:v>1</c:v>
                </c:pt>
                <c:pt idx="220">
                  <c:v>3</c:v>
                </c:pt>
                <c:pt idx="221">
                  <c:v>3</c:v>
                </c:pt>
                <c:pt idx="222">
                  <c:v>1</c:v>
                </c:pt>
                <c:pt idx="223">
                  <c:v>2</c:v>
                </c:pt>
                <c:pt idx="224">
                  <c:v>0</c:v>
                </c:pt>
                <c:pt idx="225">
                  <c:v>1</c:v>
                </c:pt>
                <c:pt idx="226">
                  <c:v>0</c:v>
                </c:pt>
                <c:pt idx="227">
                  <c:v>1</c:v>
                </c:pt>
                <c:pt idx="228">
                  <c:v>0</c:v>
                </c:pt>
                <c:pt idx="229">
                  <c:v>1</c:v>
                </c:pt>
                <c:pt idx="230">
                  <c:v>0</c:v>
                </c:pt>
                <c:pt idx="231">
                  <c:v>0</c:v>
                </c:pt>
                <c:pt idx="232">
                  <c:v>3</c:v>
                </c:pt>
                <c:pt idx="23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A15-AE4A-91EF-EE79A25BAADC}"/>
            </c:ext>
          </c:extLst>
        </c:ser>
        <c:ser>
          <c:idx val="1"/>
          <c:order val="1"/>
          <c:tx>
            <c:strRef>
              <c:f>NonSevere!$B$1</c:f>
              <c:strCache>
                <c:ptCount val="1"/>
                <c:pt idx="0">
                  <c:v>FEV1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NonSevere!$B$2:$B$235</c:f>
              <c:numCache>
                <c:formatCode>General</c:formatCode>
                <c:ptCount val="234"/>
                <c:pt idx="0">
                  <c:v>2</c:v>
                </c:pt>
                <c:pt idx="1">
                  <c:v>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3</c:v>
                </c:pt>
                <c:pt idx="9">
                  <c:v>3</c:v>
                </c:pt>
                <c:pt idx="10">
                  <c:v>0</c:v>
                </c:pt>
                <c:pt idx="11">
                  <c:v>0</c:v>
                </c:pt>
                <c:pt idx="12">
                  <c:v>3</c:v>
                </c:pt>
                <c:pt idx="13">
                  <c:v>2</c:v>
                </c:pt>
                <c:pt idx="14">
                  <c:v>0</c:v>
                </c:pt>
                <c:pt idx="15">
                  <c:v>2</c:v>
                </c:pt>
                <c:pt idx="16">
                  <c:v>3</c:v>
                </c:pt>
                <c:pt idx="17">
                  <c:v>1</c:v>
                </c:pt>
                <c:pt idx="18">
                  <c:v>2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1</c:v>
                </c:pt>
                <c:pt idx="27">
                  <c:v>1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2</c:v>
                </c:pt>
                <c:pt idx="32">
                  <c:v>0</c:v>
                </c:pt>
                <c:pt idx="33">
                  <c:v>0</c:v>
                </c:pt>
                <c:pt idx="34">
                  <c:v>1</c:v>
                </c:pt>
                <c:pt idx="35">
                  <c:v>0</c:v>
                </c:pt>
                <c:pt idx="36">
                  <c:v>3</c:v>
                </c:pt>
                <c:pt idx="37">
                  <c:v>2</c:v>
                </c:pt>
                <c:pt idx="38">
                  <c:v>1</c:v>
                </c:pt>
                <c:pt idx="39">
                  <c:v>2</c:v>
                </c:pt>
                <c:pt idx="40">
                  <c:v>2</c:v>
                </c:pt>
                <c:pt idx="41">
                  <c:v>1</c:v>
                </c:pt>
                <c:pt idx="42">
                  <c:v>3</c:v>
                </c:pt>
                <c:pt idx="43">
                  <c:v>1</c:v>
                </c:pt>
                <c:pt idx="44">
                  <c:v>0</c:v>
                </c:pt>
                <c:pt idx="45">
                  <c:v>0</c:v>
                </c:pt>
                <c:pt idx="46">
                  <c:v>2</c:v>
                </c:pt>
                <c:pt idx="47">
                  <c:v>0</c:v>
                </c:pt>
                <c:pt idx="48">
                  <c:v>1</c:v>
                </c:pt>
                <c:pt idx="49">
                  <c:v>3</c:v>
                </c:pt>
                <c:pt idx="50">
                  <c:v>3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1</c:v>
                </c:pt>
                <c:pt idx="56">
                  <c:v>0</c:v>
                </c:pt>
                <c:pt idx="57">
                  <c:v>1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1</c:v>
                </c:pt>
                <c:pt idx="63">
                  <c:v>2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1</c:v>
                </c:pt>
                <c:pt idx="69">
                  <c:v>0</c:v>
                </c:pt>
                <c:pt idx="70">
                  <c:v>0</c:v>
                </c:pt>
                <c:pt idx="71">
                  <c:v>2</c:v>
                </c:pt>
                <c:pt idx="72">
                  <c:v>2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1</c:v>
                </c:pt>
                <c:pt idx="78">
                  <c:v>1</c:v>
                </c:pt>
                <c:pt idx="79">
                  <c:v>0</c:v>
                </c:pt>
                <c:pt idx="80">
                  <c:v>0</c:v>
                </c:pt>
                <c:pt idx="81">
                  <c:v>2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1</c:v>
                </c:pt>
                <c:pt idx="86">
                  <c:v>0</c:v>
                </c:pt>
                <c:pt idx="87">
                  <c:v>0</c:v>
                </c:pt>
                <c:pt idx="88">
                  <c:v>2</c:v>
                </c:pt>
                <c:pt idx="89">
                  <c:v>3</c:v>
                </c:pt>
                <c:pt idx="90">
                  <c:v>0</c:v>
                </c:pt>
                <c:pt idx="91">
                  <c:v>1</c:v>
                </c:pt>
                <c:pt idx="92">
                  <c:v>2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1</c:v>
                </c:pt>
                <c:pt idx="97">
                  <c:v>0</c:v>
                </c:pt>
                <c:pt idx="98">
                  <c:v>2</c:v>
                </c:pt>
                <c:pt idx="99">
                  <c:v>0</c:v>
                </c:pt>
                <c:pt idx="100">
                  <c:v>1</c:v>
                </c:pt>
                <c:pt idx="101">
                  <c:v>2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3</c:v>
                </c:pt>
                <c:pt idx="106">
                  <c:v>1</c:v>
                </c:pt>
                <c:pt idx="107">
                  <c:v>2</c:v>
                </c:pt>
                <c:pt idx="108">
                  <c:v>3</c:v>
                </c:pt>
                <c:pt idx="109">
                  <c:v>0</c:v>
                </c:pt>
                <c:pt idx="110">
                  <c:v>2</c:v>
                </c:pt>
                <c:pt idx="111">
                  <c:v>0</c:v>
                </c:pt>
                <c:pt idx="112">
                  <c:v>1</c:v>
                </c:pt>
                <c:pt idx="113">
                  <c:v>3</c:v>
                </c:pt>
                <c:pt idx="114">
                  <c:v>0</c:v>
                </c:pt>
                <c:pt idx="115">
                  <c:v>3</c:v>
                </c:pt>
                <c:pt idx="116">
                  <c:v>0</c:v>
                </c:pt>
                <c:pt idx="117">
                  <c:v>2</c:v>
                </c:pt>
                <c:pt idx="118">
                  <c:v>0</c:v>
                </c:pt>
                <c:pt idx="119">
                  <c:v>1</c:v>
                </c:pt>
                <c:pt idx="120">
                  <c:v>0</c:v>
                </c:pt>
                <c:pt idx="121">
                  <c:v>1</c:v>
                </c:pt>
                <c:pt idx="122">
                  <c:v>0</c:v>
                </c:pt>
                <c:pt idx="123">
                  <c:v>1</c:v>
                </c:pt>
                <c:pt idx="124">
                  <c:v>0</c:v>
                </c:pt>
                <c:pt idx="125">
                  <c:v>3</c:v>
                </c:pt>
                <c:pt idx="126">
                  <c:v>3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2</c:v>
                </c:pt>
                <c:pt idx="131">
                  <c:v>1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1</c:v>
                </c:pt>
                <c:pt idx="138">
                  <c:v>0</c:v>
                </c:pt>
                <c:pt idx="139">
                  <c:v>0</c:v>
                </c:pt>
                <c:pt idx="140">
                  <c:v>1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1</c:v>
                </c:pt>
                <c:pt idx="145">
                  <c:v>0</c:v>
                </c:pt>
                <c:pt idx="146">
                  <c:v>1</c:v>
                </c:pt>
                <c:pt idx="147">
                  <c:v>0</c:v>
                </c:pt>
                <c:pt idx="148">
                  <c:v>3</c:v>
                </c:pt>
                <c:pt idx="149">
                  <c:v>0</c:v>
                </c:pt>
                <c:pt idx="150">
                  <c:v>0</c:v>
                </c:pt>
                <c:pt idx="151">
                  <c:v>1</c:v>
                </c:pt>
                <c:pt idx="152">
                  <c:v>0</c:v>
                </c:pt>
                <c:pt idx="153">
                  <c:v>0</c:v>
                </c:pt>
                <c:pt idx="154">
                  <c:v>1</c:v>
                </c:pt>
                <c:pt idx="155">
                  <c:v>0</c:v>
                </c:pt>
                <c:pt idx="156">
                  <c:v>2</c:v>
                </c:pt>
                <c:pt idx="157">
                  <c:v>1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2</c:v>
                </c:pt>
                <c:pt idx="162">
                  <c:v>2</c:v>
                </c:pt>
                <c:pt idx="163">
                  <c:v>2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2</c:v>
                </c:pt>
                <c:pt idx="174">
                  <c:v>0</c:v>
                </c:pt>
                <c:pt idx="175">
                  <c:v>2</c:v>
                </c:pt>
                <c:pt idx="176">
                  <c:v>0</c:v>
                </c:pt>
                <c:pt idx="177">
                  <c:v>2</c:v>
                </c:pt>
                <c:pt idx="178">
                  <c:v>1</c:v>
                </c:pt>
                <c:pt idx="179">
                  <c:v>3</c:v>
                </c:pt>
                <c:pt idx="180">
                  <c:v>0</c:v>
                </c:pt>
                <c:pt idx="181">
                  <c:v>0</c:v>
                </c:pt>
                <c:pt idx="182">
                  <c:v>2</c:v>
                </c:pt>
                <c:pt idx="183">
                  <c:v>0</c:v>
                </c:pt>
                <c:pt idx="184">
                  <c:v>1</c:v>
                </c:pt>
                <c:pt idx="185">
                  <c:v>0</c:v>
                </c:pt>
                <c:pt idx="186">
                  <c:v>1</c:v>
                </c:pt>
                <c:pt idx="187">
                  <c:v>2</c:v>
                </c:pt>
                <c:pt idx="188">
                  <c:v>1</c:v>
                </c:pt>
                <c:pt idx="189">
                  <c:v>1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2</c:v>
                </c:pt>
                <c:pt idx="194">
                  <c:v>1</c:v>
                </c:pt>
                <c:pt idx="195">
                  <c:v>0</c:v>
                </c:pt>
                <c:pt idx="196">
                  <c:v>0</c:v>
                </c:pt>
                <c:pt idx="197">
                  <c:v>3</c:v>
                </c:pt>
                <c:pt idx="198">
                  <c:v>2</c:v>
                </c:pt>
                <c:pt idx="199">
                  <c:v>0</c:v>
                </c:pt>
                <c:pt idx="200">
                  <c:v>1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1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3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1</c:v>
                </c:pt>
                <c:pt idx="221">
                  <c:v>0</c:v>
                </c:pt>
                <c:pt idx="222">
                  <c:v>0</c:v>
                </c:pt>
                <c:pt idx="223">
                  <c:v>2</c:v>
                </c:pt>
                <c:pt idx="224">
                  <c:v>2</c:v>
                </c:pt>
                <c:pt idx="225">
                  <c:v>0</c:v>
                </c:pt>
                <c:pt idx="226">
                  <c:v>0</c:v>
                </c:pt>
                <c:pt idx="227">
                  <c:v>1</c:v>
                </c:pt>
                <c:pt idx="228">
                  <c:v>0</c:v>
                </c:pt>
                <c:pt idx="229">
                  <c:v>1</c:v>
                </c:pt>
                <c:pt idx="230">
                  <c:v>0</c:v>
                </c:pt>
                <c:pt idx="231">
                  <c:v>2</c:v>
                </c:pt>
                <c:pt idx="232">
                  <c:v>0</c:v>
                </c:pt>
                <c:pt idx="23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A15-AE4A-91EF-EE79A25BAADC}"/>
            </c:ext>
          </c:extLst>
        </c:ser>
        <c:ser>
          <c:idx val="2"/>
          <c:order val="2"/>
          <c:tx>
            <c:strRef>
              <c:f>NonSevere!$C$1</c:f>
              <c:strCache>
                <c:ptCount val="1"/>
                <c:pt idx="0">
                  <c:v>meds</c:v>
                </c:pt>
              </c:strCache>
            </c:strRef>
          </c:tx>
          <c:spPr>
            <a:ln w="15875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NonSevere!$C$2:$C$235</c:f>
              <c:numCache>
                <c:formatCode>General</c:formatCode>
                <c:ptCount val="234"/>
                <c:pt idx="0">
                  <c:v>3</c:v>
                </c:pt>
                <c:pt idx="1">
                  <c:v>3</c:v>
                </c:pt>
                <c:pt idx="2">
                  <c:v>1</c:v>
                </c:pt>
                <c:pt idx="3">
                  <c:v>0</c:v>
                </c:pt>
                <c:pt idx="5">
                  <c:v>4</c:v>
                </c:pt>
                <c:pt idx="6">
                  <c:v>1</c:v>
                </c:pt>
                <c:pt idx="7">
                  <c:v>1</c:v>
                </c:pt>
                <c:pt idx="8">
                  <c:v>4</c:v>
                </c:pt>
                <c:pt idx="9">
                  <c:v>6</c:v>
                </c:pt>
                <c:pt idx="10">
                  <c:v>4</c:v>
                </c:pt>
                <c:pt idx="11">
                  <c:v>5</c:v>
                </c:pt>
                <c:pt idx="12">
                  <c:v>4</c:v>
                </c:pt>
                <c:pt idx="13">
                  <c:v>3</c:v>
                </c:pt>
                <c:pt idx="14">
                  <c:v>3</c:v>
                </c:pt>
                <c:pt idx="15">
                  <c:v>4</c:v>
                </c:pt>
                <c:pt idx="16">
                  <c:v>2</c:v>
                </c:pt>
                <c:pt idx="17">
                  <c:v>4</c:v>
                </c:pt>
                <c:pt idx="18">
                  <c:v>4</c:v>
                </c:pt>
                <c:pt idx="19">
                  <c:v>4</c:v>
                </c:pt>
                <c:pt idx="20">
                  <c:v>4</c:v>
                </c:pt>
                <c:pt idx="21">
                  <c:v>5</c:v>
                </c:pt>
                <c:pt idx="22">
                  <c:v>3</c:v>
                </c:pt>
                <c:pt idx="23">
                  <c:v>4</c:v>
                </c:pt>
                <c:pt idx="24">
                  <c:v>1</c:v>
                </c:pt>
                <c:pt idx="25">
                  <c:v>3</c:v>
                </c:pt>
                <c:pt idx="26">
                  <c:v>3</c:v>
                </c:pt>
                <c:pt idx="27">
                  <c:v>3</c:v>
                </c:pt>
                <c:pt idx="28">
                  <c:v>3</c:v>
                </c:pt>
                <c:pt idx="29">
                  <c:v>4</c:v>
                </c:pt>
                <c:pt idx="30">
                  <c:v>1</c:v>
                </c:pt>
                <c:pt idx="31">
                  <c:v>4</c:v>
                </c:pt>
                <c:pt idx="32">
                  <c:v>4</c:v>
                </c:pt>
                <c:pt idx="33">
                  <c:v>3</c:v>
                </c:pt>
                <c:pt idx="34">
                  <c:v>4</c:v>
                </c:pt>
                <c:pt idx="35">
                  <c:v>2</c:v>
                </c:pt>
                <c:pt idx="36">
                  <c:v>4</c:v>
                </c:pt>
                <c:pt idx="37">
                  <c:v>3</c:v>
                </c:pt>
                <c:pt idx="38">
                  <c:v>1</c:v>
                </c:pt>
                <c:pt idx="39">
                  <c:v>3</c:v>
                </c:pt>
                <c:pt idx="40">
                  <c:v>4</c:v>
                </c:pt>
                <c:pt idx="41">
                  <c:v>3</c:v>
                </c:pt>
                <c:pt idx="42">
                  <c:v>2</c:v>
                </c:pt>
                <c:pt idx="43">
                  <c:v>1</c:v>
                </c:pt>
                <c:pt idx="44">
                  <c:v>3</c:v>
                </c:pt>
                <c:pt idx="45">
                  <c:v>4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3</c:v>
                </c:pt>
                <c:pt idx="50">
                  <c:v>5</c:v>
                </c:pt>
                <c:pt idx="51">
                  <c:v>4</c:v>
                </c:pt>
                <c:pt idx="52">
                  <c:v>2</c:v>
                </c:pt>
                <c:pt idx="53">
                  <c:v>5</c:v>
                </c:pt>
                <c:pt idx="54">
                  <c:v>4</c:v>
                </c:pt>
                <c:pt idx="55">
                  <c:v>3</c:v>
                </c:pt>
                <c:pt idx="56">
                  <c:v>2</c:v>
                </c:pt>
                <c:pt idx="57">
                  <c:v>4</c:v>
                </c:pt>
                <c:pt idx="58">
                  <c:v>4</c:v>
                </c:pt>
                <c:pt idx="59">
                  <c:v>5</c:v>
                </c:pt>
                <c:pt idx="60">
                  <c:v>4</c:v>
                </c:pt>
                <c:pt idx="61">
                  <c:v>1</c:v>
                </c:pt>
                <c:pt idx="62">
                  <c:v>4</c:v>
                </c:pt>
                <c:pt idx="63">
                  <c:v>1</c:v>
                </c:pt>
                <c:pt idx="64">
                  <c:v>1</c:v>
                </c:pt>
                <c:pt idx="65">
                  <c:v>5</c:v>
                </c:pt>
                <c:pt idx="66">
                  <c:v>2</c:v>
                </c:pt>
                <c:pt idx="67">
                  <c:v>2</c:v>
                </c:pt>
                <c:pt idx="68">
                  <c:v>5</c:v>
                </c:pt>
                <c:pt idx="69">
                  <c:v>2</c:v>
                </c:pt>
                <c:pt idx="70">
                  <c:v>2</c:v>
                </c:pt>
                <c:pt idx="71">
                  <c:v>4</c:v>
                </c:pt>
                <c:pt idx="72">
                  <c:v>4</c:v>
                </c:pt>
                <c:pt idx="73">
                  <c:v>6</c:v>
                </c:pt>
                <c:pt idx="74">
                  <c:v>4</c:v>
                </c:pt>
                <c:pt idx="75">
                  <c:v>3</c:v>
                </c:pt>
                <c:pt idx="76">
                  <c:v>1</c:v>
                </c:pt>
                <c:pt idx="77">
                  <c:v>1</c:v>
                </c:pt>
                <c:pt idx="78">
                  <c:v>3</c:v>
                </c:pt>
                <c:pt idx="79">
                  <c:v>0</c:v>
                </c:pt>
                <c:pt idx="80">
                  <c:v>4</c:v>
                </c:pt>
                <c:pt idx="81">
                  <c:v>4</c:v>
                </c:pt>
                <c:pt idx="82">
                  <c:v>1</c:v>
                </c:pt>
                <c:pt idx="83">
                  <c:v>3</c:v>
                </c:pt>
                <c:pt idx="84">
                  <c:v>3</c:v>
                </c:pt>
                <c:pt idx="85">
                  <c:v>3</c:v>
                </c:pt>
                <c:pt idx="86">
                  <c:v>3</c:v>
                </c:pt>
                <c:pt idx="87">
                  <c:v>5</c:v>
                </c:pt>
                <c:pt idx="88">
                  <c:v>4</c:v>
                </c:pt>
                <c:pt idx="89">
                  <c:v>1</c:v>
                </c:pt>
                <c:pt idx="90">
                  <c:v>2</c:v>
                </c:pt>
                <c:pt idx="91">
                  <c:v>4</c:v>
                </c:pt>
                <c:pt idx="92">
                  <c:v>4</c:v>
                </c:pt>
                <c:pt idx="93">
                  <c:v>4</c:v>
                </c:pt>
                <c:pt idx="94">
                  <c:v>3</c:v>
                </c:pt>
                <c:pt idx="95">
                  <c:v>3</c:v>
                </c:pt>
                <c:pt idx="96">
                  <c:v>4</c:v>
                </c:pt>
                <c:pt idx="97">
                  <c:v>1</c:v>
                </c:pt>
                <c:pt idx="98">
                  <c:v>3</c:v>
                </c:pt>
                <c:pt idx="99">
                  <c:v>2</c:v>
                </c:pt>
                <c:pt idx="100">
                  <c:v>4</c:v>
                </c:pt>
                <c:pt idx="101">
                  <c:v>4</c:v>
                </c:pt>
                <c:pt idx="102">
                  <c:v>2</c:v>
                </c:pt>
                <c:pt idx="103">
                  <c:v>4</c:v>
                </c:pt>
                <c:pt idx="104">
                  <c:v>4</c:v>
                </c:pt>
                <c:pt idx="105">
                  <c:v>4</c:v>
                </c:pt>
                <c:pt idx="106">
                  <c:v>3</c:v>
                </c:pt>
                <c:pt idx="107">
                  <c:v>6</c:v>
                </c:pt>
                <c:pt idx="108">
                  <c:v>4</c:v>
                </c:pt>
                <c:pt idx="109">
                  <c:v>2</c:v>
                </c:pt>
                <c:pt idx="110">
                  <c:v>3</c:v>
                </c:pt>
                <c:pt idx="111">
                  <c:v>1</c:v>
                </c:pt>
                <c:pt idx="112">
                  <c:v>3</c:v>
                </c:pt>
                <c:pt idx="113">
                  <c:v>1</c:v>
                </c:pt>
                <c:pt idx="114">
                  <c:v>0</c:v>
                </c:pt>
                <c:pt idx="115">
                  <c:v>5</c:v>
                </c:pt>
                <c:pt idx="116">
                  <c:v>4</c:v>
                </c:pt>
                <c:pt idx="117">
                  <c:v>0</c:v>
                </c:pt>
                <c:pt idx="118">
                  <c:v>3</c:v>
                </c:pt>
                <c:pt idx="119">
                  <c:v>2</c:v>
                </c:pt>
                <c:pt idx="120">
                  <c:v>4</c:v>
                </c:pt>
                <c:pt idx="121">
                  <c:v>1</c:v>
                </c:pt>
                <c:pt idx="122">
                  <c:v>4</c:v>
                </c:pt>
                <c:pt idx="123">
                  <c:v>3</c:v>
                </c:pt>
                <c:pt idx="124">
                  <c:v>2</c:v>
                </c:pt>
                <c:pt idx="125">
                  <c:v>2</c:v>
                </c:pt>
                <c:pt idx="126">
                  <c:v>2</c:v>
                </c:pt>
                <c:pt idx="127">
                  <c:v>3</c:v>
                </c:pt>
                <c:pt idx="128">
                  <c:v>2</c:v>
                </c:pt>
                <c:pt idx="129">
                  <c:v>2</c:v>
                </c:pt>
                <c:pt idx="130">
                  <c:v>4</c:v>
                </c:pt>
                <c:pt idx="131">
                  <c:v>3</c:v>
                </c:pt>
                <c:pt idx="132">
                  <c:v>5</c:v>
                </c:pt>
                <c:pt idx="133">
                  <c:v>1</c:v>
                </c:pt>
                <c:pt idx="134">
                  <c:v>1</c:v>
                </c:pt>
                <c:pt idx="135">
                  <c:v>0</c:v>
                </c:pt>
                <c:pt idx="136">
                  <c:v>4</c:v>
                </c:pt>
                <c:pt idx="137">
                  <c:v>3</c:v>
                </c:pt>
                <c:pt idx="138">
                  <c:v>3</c:v>
                </c:pt>
                <c:pt idx="139">
                  <c:v>1</c:v>
                </c:pt>
                <c:pt idx="140">
                  <c:v>5</c:v>
                </c:pt>
                <c:pt idx="141">
                  <c:v>0</c:v>
                </c:pt>
                <c:pt idx="142">
                  <c:v>1</c:v>
                </c:pt>
                <c:pt idx="143">
                  <c:v>3</c:v>
                </c:pt>
                <c:pt idx="144">
                  <c:v>3</c:v>
                </c:pt>
                <c:pt idx="145">
                  <c:v>4</c:v>
                </c:pt>
                <c:pt idx="146">
                  <c:v>3</c:v>
                </c:pt>
                <c:pt idx="147">
                  <c:v>3</c:v>
                </c:pt>
                <c:pt idx="148">
                  <c:v>4</c:v>
                </c:pt>
                <c:pt idx="149">
                  <c:v>3</c:v>
                </c:pt>
                <c:pt idx="150">
                  <c:v>4</c:v>
                </c:pt>
                <c:pt idx="151">
                  <c:v>2</c:v>
                </c:pt>
                <c:pt idx="152">
                  <c:v>4</c:v>
                </c:pt>
                <c:pt idx="153">
                  <c:v>0</c:v>
                </c:pt>
                <c:pt idx="154">
                  <c:v>3</c:v>
                </c:pt>
                <c:pt idx="155">
                  <c:v>3</c:v>
                </c:pt>
                <c:pt idx="156">
                  <c:v>2</c:v>
                </c:pt>
                <c:pt idx="157">
                  <c:v>1</c:v>
                </c:pt>
                <c:pt idx="158">
                  <c:v>1</c:v>
                </c:pt>
                <c:pt idx="159">
                  <c:v>2</c:v>
                </c:pt>
                <c:pt idx="160">
                  <c:v>1</c:v>
                </c:pt>
                <c:pt idx="161">
                  <c:v>3</c:v>
                </c:pt>
                <c:pt idx="162">
                  <c:v>1</c:v>
                </c:pt>
                <c:pt idx="163">
                  <c:v>0</c:v>
                </c:pt>
                <c:pt idx="164">
                  <c:v>5</c:v>
                </c:pt>
                <c:pt idx="165">
                  <c:v>4</c:v>
                </c:pt>
                <c:pt idx="166">
                  <c:v>3</c:v>
                </c:pt>
                <c:pt idx="167">
                  <c:v>4</c:v>
                </c:pt>
                <c:pt idx="168">
                  <c:v>2</c:v>
                </c:pt>
                <c:pt idx="169">
                  <c:v>5</c:v>
                </c:pt>
                <c:pt idx="170">
                  <c:v>4</c:v>
                </c:pt>
                <c:pt idx="171">
                  <c:v>3</c:v>
                </c:pt>
                <c:pt idx="172">
                  <c:v>3</c:v>
                </c:pt>
                <c:pt idx="173">
                  <c:v>4</c:v>
                </c:pt>
                <c:pt idx="174">
                  <c:v>2</c:v>
                </c:pt>
                <c:pt idx="175">
                  <c:v>2</c:v>
                </c:pt>
                <c:pt idx="176">
                  <c:v>1</c:v>
                </c:pt>
                <c:pt idx="177">
                  <c:v>1</c:v>
                </c:pt>
                <c:pt idx="178">
                  <c:v>4</c:v>
                </c:pt>
                <c:pt idx="179">
                  <c:v>4</c:v>
                </c:pt>
                <c:pt idx="180">
                  <c:v>2</c:v>
                </c:pt>
                <c:pt idx="181">
                  <c:v>1</c:v>
                </c:pt>
                <c:pt idx="182">
                  <c:v>4</c:v>
                </c:pt>
                <c:pt idx="183">
                  <c:v>3</c:v>
                </c:pt>
                <c:pt idx="184">
                  <c:v>1</c:v>
                </c:pt>
                <c:pt idx="185">
                  <c:v>4</c:v>
                </c:pt>
                <c:pt idx="186">
                  <c:v>5</c:v>
                </c:pt>
                <c:pt idx="187">
                  <c:v>4</c:v>
                </c:pt>
                <c:pt idx="188">
                  <c:v>4</c:v>
                </c:pt>
                <c:pt idx="189">
                  <c:v>2</c:v>
                </c:pt>
                <c:pt idx="190">
                  <c:v>2</c:v>
                </c:pt>
                <c:pt idx="191">
                  <c:v>3</c:v>
                </c:pt>
                <c:pt idx="192">
                  <c:v>0</c:v>
                </c:pt>
                <c:pt idx="193">
                  <c:v>1</c:v>
                </c:pt>
                <c:pt idx="194">
                  <c:v>4</c:v>
                </c:pt>
                <c:pt idx="195">
                  <c:v>3</c:v>
                </c:pt>
                <c:pt idx="196">
                  <c:v>1</c:v>
                </c:pt>
                <c:pt idx="197">
                  <c:v>4</c:v>
                </c:pt>
                <c:pt idx="198">
                  <c:v>4</c:v>
                </c:pt>
                <c:pt idx="199">
                  <c:v>1</c:v>
                </c:pt>
                <c:pt idx="200">
                  <c:v>2</c:v>
                </c:pt>
                <c:pt idx="201">
                  <c:v>4</c:v>
                </c:pt>
                <c:pt idx="202">
                  <c:v>0</c:v>
                </c:pt>
                <c:pt idx="203">
                  <c:v>5</c:v>
                </c:pt>
                <c:pt idx="204">
                  <c:v>2</c:v>
                </c:pt>
                <c:pt idx="205">
                  <c:v>4</c:v>
                </c:pt>
                <c:pt idx="206">
                  <c:v>3</c:v>
                </c:pt>
                <c:pt idx="207">
                  <c:v>3</c:v>
                </c:pt>
                <c:pt idx="208">
                  <c:v>4</c:v>
                </c:pt>
                <c:pt idx="209">
                  <c:v>3</c:v>
                </c:pt>
                <c:pt idx="210">
                  <c:v>2</c:v>
                </c:pt>
                <c:pt idx="211">
                  <c:v>0</c:v>
                </c:pt>
                <c:pt idx="212">
                  <c:v>0</c:v>
                </c:pt>
                <c:pt idx="213">
                  <c:v>1</c:v>
                </c:pt>
                <c:pt idx="214">
                  <c:v>4</c:v>
                </c:pt>
                <c:pt idx="215">
                  <c:v>4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4</c:v>
                </c:pt>
                <c:pt idx="220">
                  <c:v>4</c:v>
                </c:pt>
                <c:pt idx="221">
                  <c:v>0</c:v>
                </c:pt>
                <c:pt idx="222">
                  <c:v>4</c:v>
                </c:pt>
                <c:pt idx="223">
                  <c:v>2</c:v>
                </c:pt>
                <c:pt idx="224">
                  <c:v>1</c:v>
                </c:pt>
                <c:pt idx="225">
                  <c:v>6</c:v>
                </c:pt>
                <c:pt idx="226">
                  <c:v>4</c:v>
                </c:pt>
                <c:pt idx="227">
                  <c:v>4</c:v>
                </c:pt>
                <c:pt idx="228">
                  <c:v>3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3</c:v>
                </c:pt>
                <c:pt idx="23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A15-AE4A-91EF-EE79A25BAADC}"/>
            </c:ext>
          </c:extLst>
        </c:ser>
        <c:ser>
          <c:idx val="3"/>
          <c:order val="3"/>
          <c:tx>
            <c:strRef>
              <c:f>NonSevere!$D$1</c:f>
              <c:strCache>
                <c:ptCount val="1"/>
                <c:pt idx="0">
                  <c:v>exac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NonSevere!$D$2:$D$235</c:f>
              <c:numCache>
                <c:formatCode>General</c:formatCode>
                <c:ptCount val="234"/>
                <c:pt idx="0">
                  <c:v>2</c:v>
                </c:pt>
                <c:pt idx="1">
                  <c:v>0</c:v>
                </c:pt>
                <c:pt idx="2">
                  <c:v>2</c:v>
                </c:pt>
                <c:pt idx="3">
                  <c:v>0</c:v>
                </c:pt>
                <c:pt idx="4">
                  <c:v>2</c:v>
                </c:pt>
                <c:pt idx="5">
                  <c:v>2</c:v>
                </c:pt>
                <c:pt idx="6">
                  <c:v>0</c:v>
                </c:pt>
                <c:pt idx="7">
                  <c:v>0</c:v>
                </c:pt>
                <c:pt idx="8">
                  <c:v>4</c:v>
                </c:pt>
                <c:pt idx="9">
                  <c:v>2</c:v>
                </c:pt>
                <c:pt idx="10">
                  <c:v>2</c:v>
                </c:pt>
                <c:pt idx="11">
                  <c:v>4</c:v>
                </c:pt>
                <c:pt idx="12">
                  <c:v>2</c:v>
                </c:pt>
                <c:pt idx="13">
                  <c:v>2</c:v>
                </c:pt>
                <c:pt idx="14">
                  <c:v>2</c:v>
                </c:pt>
                <c:pt idx="15">
                  <c:v>4</c:v>
                </c:pt>
                <c:pt idx="16">
                  <c:v>4</c:v>
                </c:pt>
                <c:pt idx="17">
                  <c:v>0</c:v>
                </c:pt>
                <c:pt idx="18">
                  <c:v>2</c:v>
                </c:pt>
                <c:pt idx="19">
                  <c:v>4</c:v>
                </c:pt>
                <c:pt idx="20">
                  <c:v>4</c:v>
                </c:pt>
                <c:pt idx="21">
                  <c:v>2</c:v>
                </c:pt>
                <c:pt idx="22">
                  <c:v>0</c:v>
                </c:pt>
                <c:pt idx="23">
                  <c:v>2</c:v>
                </c:pt>
                <c:pt idx="24">
                  <c:v>2</c:v>
                </c:pt>
                <c:pt idx="25">
                  <c:v>2</c:v>
                </c:pt>
                <c:pt idx="26">
                  <c:v>0</c:v>
                </c:pt>
                <c:pt idx="27">
                  <c:v>2</c:v>
                </c:pt>
                <c:pt idx="28">
                  <c:v>0</c:v>
                </c:pt>
                <c:pt idx="29">
                  <c:v>2</c:v>
                </c:pt>
                <c:pt idx="30">
                  <c:v>0</c:v>
                </c:pt>
                <c:pt idx="31">
                  <c:v>2</c:v>
                </c:pt>
                <c:pt idx="32">
                  <c:v>2</c:v>
                </c:pt>
                <c:pt idx="33">
                  <c:v>2</c:v>
                </c:pt>
                <c:pt idx="34">
                  <c:v>4</c:v>
                </c:pt>
                <c:pt idx="35">
                  <c:v>0</c:v>
                </c:pt>
                <c:pt idx="36">
                  <c:v>0</c:v>
                </c:pt>
                <c:pt idx="37">
                  <c:v>2</c:v>
                </c:pt>
                <c:pt idx="38">
                  <c:v>2</c:v>
                </c:pt>
                <c:pt idx="39">
                  <c:v>2</c:v>
                </c:pt>
                <c:pt idx="40">
                  <c:v>2</c:v>
                </c:pt>
                <c:pt idx="41">
                  <c:v>2</c:v>
                </c:pt>
                <c:pt idx="42">
                  <c:v>2</c:v>
                </c:pt>
                <c:pt idx="43">
                  <c:v>0</c:v>
                </c:pt>
                <c:pt idx="44">
                  <c:v>2</c:v>
                </c:pt>
                <c:pt idx="45">
                  <c:v>2</c:v>
                </c:pt>
                <c:pt idx="46">
                  <c:v>0</c:v>
                </c:pt>
                <c:pt idx="47">
                  <c:v>2</c:v>
                </c:pt>
                <c:pt idx="48">
                  <c:v>2</c:v>
                </c:pt>
                <c:pt idx="49">
                  <c:v>2</c:v>
                </c:pt>
                <c:pt idx="50">
                  <c:v>0</c:v>
                </c:pt>
                <c:pt idx="51">
                  <c:v>2</c:v>
                </c:pt>
                <c:pt idx="52">
                  <c:v>4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2</c:v>
                </c:pt>
                <c:pt idx="59">
                  <c:v>2</c:v>
                </c:pt>
                <c:pt idx="60">
                  <c:v>0</c:v>
                </c:pt>
                <c:pt idx="61">
                  <c:v>0</c:v>
                </c:pt>
                <c:pt idx="62">
                  <c:v>2</c:v>
                </c:pt>
                <c:pt idx="63">
                  <c:v>0</c:v>
                </c:pt>
                <c:pt idx="64">
                  <c:v>0</c:v>
                </c:pt>
                <c:pt idx="65">
                  <c:v>2</c:v>
                </c:pt>
                <c:pt idx="66">
                  <c:v>2</c:v>
                </c:pt>
                <c:pt idx="67">
                  <c:v>0</c:v>
                </c:pt>
                <c:pt idx="68">
                  <c:v>2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4</c:v>
                </c:pt>
                <c:pt idx="73">
                  <c:v>2</c:v>
                </c:pt>
                <c:pt idx="74">
                  <c:v>2</c:v>
                </c:pt>
                <c:pt idx="75">
                  <c:v>2</c:v>
                </c:pt>
                <c:pt idx="76">
                  <c:v>2</c:v>
                </c:pt>
                <c:pt idx="77">
                  <c:v>0</c:v>
                </c:pt>
                <c:pt idx="78">
                  <c:v>2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4</c:v>
                </c:pt>
                <c:pt idx="84">
                  <c:v>2</c:v>
                </c:pt>
                <c:pt idx="85">
                  <c:v>0</c:v>
                </c:pt>
                <c:pt idx="86">
                  <c:v>0</c:v>
                </c:pt>
                <c:pt idx="87">
                  <c:v>2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2</c:v>
                </c:pt>
                <c:pt idx="101">
                  <c:v>2</c:v>
                </c:pt>
                <c:pt idx="102">
                  <c:v>0</c:v>
                </c:pt>
                <c:pt idx="103">
                  <c:v>0</c:v>
                </c:pt>
                <c:pt idx="104">
                  <c:v>2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2</c:v>
                </c:pt>
                <c:pt idx="120">
                  <c:v>2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2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2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2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2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2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4</c:v>
                </c:pt>
                <c:pt idx="192">
                  <c:v>0</c:v>
                </c:pt>
                <c:pt idx="193">
                  <c:v>2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2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2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2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2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A15-AE4A-91EF-EE79A25BAA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6232800"/>
        <c:axId val="488884336"/>
      </c:radarChart>
      <c:catAx>
        <c:axId val="476232800"/>
        <c:scaling>
          <c:orientation val="minMax"/>
        </c:scaling>
        <c:delete val="1"/>
        <c:axPos val="b"/>
        <c:majorTickMark val="none"/>
        <c:minorTickMark val="none"/>
        <c:tickLblPos val="nextTo"/>
        <c:crossAx val="488884336"/>
        <c:crosses val="autoZero"/>
        <c:auto val="1"/>
        <c:lblAlgn val="ctr"/>
        <c:lblOffset val="100"/>
        <c:noMultiLvlLbl val="0"/>
      </c:catAx>
      <c:valAx>
        <c:axId val="488884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76232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550623677003481E-2"/>
          <c:y val="4.9060568292297942E-2"/>
          <c:w val="0.91938368885676203"/>
          <c:h val="0.92355332481377395"/>
        </c:manualLayout>
      </c:layout>
      <c:radarChart>
        <c:radarStyle val="marker"/>
        <c:varyColors val="0"/>
        <c:ser>
          <c:idx val="0"/>
          <c:order val="0"/>
          <c:tx>
            <c:strRef>
              <c:f>NonSevere!$F$1</c:f>
              <c:strCache>
                <c:ptCount val="1"/>
                <c:pt idx="0">
                  <c:v>ACT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NonSevere!$F$2:$F$235</c:f>
              <c:numCache>
                <c:formatCode>General</c:formatCode>
                <c:ptCount val="234"/>
                <c:pt idx="1">
                  <c:v>2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3</c:v>
                </c:pt>
                <c:pt idx="10">
                  <c:v>0</c:v>
                </c:pt>
                <c:pt idx="11">
                  <c:v>0</c:v>
                </c:pt>
                <c:pt idx="12">
                  <c:v>1</c:v>
                </c:pt>
                <c:pt idx="13">
                  <c:v>2</c:v>
                </c:pt>
                <c:pt idx="14">
                  <c:v>0</c:v>
                </c:pt>
                <c:pt idx="15">
                  <c:v>0</c:v>
                </c:pt>
                <c:pt idx="16">
                  <c:v>3</c:v>
                </c:pt>
                <c:pt idx="17">
                  <c:v>0</c:v>
                </c:pt>
                <c:pt idx="18">
                  <c:v>0</c:v>
                </c:pt>
                <c:pt idx="19">
                  <c:v>1</c:v>
                </c:pt>
                <c:pt idx="20">
                  <c:v>2</c:v>
                </c:pt>
                <c:pt idx="21">
                  <c:v>0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0</c:v>
                </c:pt>
                <c:pt idx="26">
                  <c:v>1</c:v>
                </c:pt>
                <c:pt idx="27">
                  <c:v>2</c:v>
                </c:pt>
                <c:pt idx="28">
                  <c:v>1</c:v>
                </c:pt>
                <c:pt idx="29">
                  <c:v>0</c:v>
                </c:pt>
                <c:pt idx="30">
                  <c:v>0</c:v>
                </c:pt>
                <c:pt idx="31">
                  <c:v>1</c:v>
                </c:pt>
                <c:pt idx="32">
                  <c:v>0</c:v>
                </c:pt>
                <c:pt idx="33">
                  <c:v>5</c:v>
                </c:pt>
                <c:pt idx="34">
                  <c:v>2</c:v>
                </c:pt>
                <c:pt idx="35">
                  <c:v>0</c:v>
                </c:pt>
                <c:pt idx="36">
                  <c:v>1</c:v>
                </c:pt>
                <c:pt idx="37">
                  <c:v>5</c:v>
                </c:pt>
                <c:pt idx="38">
                  <c:v>2</c:v>
                </c:pt>
                <c:pt idx="39">
                  <c:v>1</c:v>
                </c:pt>
                <c:pt idx="40">
                  <c:v>3</c:v>
                </c:pt>
                <c:pt idx="41">
                  <c:v>0</c:v>
                </c:pt>
                <c:pt idx="42">
                  <c:v>1</c:v>
                </c:pt>
                <c:pt idx="43">
                  <c:v>0</c:v>
                </c:pt>
                <c:pt idx="44">
                  <c:v>2</c:v>
                </c:pt>
                <c:pt idx="45">
                  <c:v>0</c:v>
                </c:pt>
                <c:pt idx="46">
                  <c:v>0</c:v>
                </c:pt>
                <c:pt idx="47">
                  <c:v>1</c:v>
                </c:pt>
                <c:pt idx="48">
                  <c:v>3</c:v>
                </c:pt>
                <c:pt idx="49">
                  <c:v>1</c:v>
                </c:pt>
                <c:pt idx="50">
                  <c:v>1</c:v>
                </c:pt>
                <c:pt idx="51">
                  <c:v>0</c:v>
                </c:pt>
                <c:pt idx="52">
                  <c:v>2</c:v>
                </c:pt>
                <c:pt idx="53">
                  <c:v>2</c:v>
                </c:pt>
                <c:pt idx="54">
                  <c:v>1</c:v>
                </c:pt>
                <c:pt idx="55">
                  <c:v>1</c:v>
                </c:pt>
                <c:pt idx="56">
                  <c:v>0</c:v>
                </c:pt>
                <c:pt idx="57">
                  <c:v>0</c:v>
                </c:pt>
                <c:pt idx="58">
                  <c:v>4</c:v>
                </c:pt>
                <c:pt idx="59">
                  <c:v>1</c:v>
                </c:pt>
                <c:pt idx="60">
                  <c:v>1</c:v>
                </c:pt>
                <c:pt idx="61">
                  <c:v>0</c:v>
                </c:pt>
                <c:pt idx="62">
                  <c:v>1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2</c:v>
                </c:pt>
                <c:pt idx="69">
                  <c:v>0</c:v>
                </c:pt>
                <c:pt idx="70">
                  <c:v>0</c:v>
                </c:pt>
                <c:pt idx="71">
                  <c:v>3</c:v>
                </c:pt>
                <c:pt idx="72">
                  <c:v>5</c:v>
                </c:pt>
                <c:pt idx="73">
                  <c:v>1</c:v>
                </c:pt>
                <c:pt idx="74">
                  <c:v>1</c:v>
                </c:pt>
                <c:pt idx="75">
                  <c:v>0</c:v>
                </c:pt>
                <c:pt idx="76">
                  <c:v>2</c:v>
                </c:pt>
                <c:pt idx="77">
                  <c:v>0</c:v>
                </c:pt>
                <c:pt idx="78">
                  <c:v>3</c:v>
                </c:pt>
                <c:pt idx="79">
                  <c:v>0</c:v>
                </c:pt>
                <c:pt idx="80">
                  <c:v>0</c:v>
                </c:pt>
                <c:pt idx="81">
                  <c:v>3</c:v>
                </c:pt>
                <c:pt idx="82">
                  <c:v>1</c:v>
                </c:pt>
                <c:pt idx="83">
                  <c:v>3</c:v>
                </c:pt>
                <c:pt idx="84">
                  <c:v>1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1</c:v>
                </c:pt>
                <c:pt idx="89">
                  <c:v>1</c:v>
                </c:pt>
                <c:pt idx="90">
                  <c:v>0</c:v>
                </c:pt>
                <c:pt idx="91">
                  <c:v>1</c:v>
                </c:pt>
                <c:pt idx="92">
                  <c:v>1</c:v>
                </c:pt>
                <c:pt idx="93">
                  <c:v>0</c:v>
                </c:pt>
                <c:pt idx="94">
                  <c:v>2</c:v>
                </c:pt>
                <c:pt idx="95">
                  <c:v>3</c:v>
                </c:pt>
                <c:pt idx="96">
                  <c:v>1</c:v>
                </c:pt>
                <c:pt idx="97">
                  <c:v>1</c:v>
                </c:pt>
                <c:pt idx="98">
                  <c:v>0</c:v>
                </c:pt>
                <c:pt idx="99">
                  <c:v>0</c:v>
                </c:pt>
                <c:pt idx="100">
                  <c:v>3</c:v>
                </c:pt>
                <c:pt idx="101">
                  <c:v>5</c:v>
                </c:pt>
                <c:pt idx="102">
                  <c:v>0</c:v>
                </c:pt>
                <c:pt idx="103">
                  <c:v>0</c:v>
                </c:pt>
                <c:pt idx="104">
                  <c:v>1</c:v>
                </c:pt>
                <c:pt idx="105">
                  <c:v>2</c:v>
                </c:pt>
                <c:pt idx="106">
                  <c:v>0</c:v>
                </c:pt>
                <c:pt idx="107">
                  <c:v>0</c:v>
                </c:pt>
                <c:pt idx="108">
                  <c:v>1</c:v>
                </c:pt>
                <c:pt idx="109">
                  <c:v>0</c:v>
                </c:pt>
                <c:pt idx="110">
                  <c:v>2</c:v>
                </c:pt>
                <c:pt idx="111">
                  <c:v>0</c:v>
                </c:pt>
                <c:pt idx="112">
                  <c:v>0</c:v>
                </c:pt>
                <c:pt idx="113">
                  <c:v>3</c:v>
                </c:pt>
                <c:pt idx="114">
                  <c:v>0</c:v>
                </c:pt>
                <c:pt idx="115">
                  <c:v>2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1</c:v>
                </c:pt>
                <c:pt idx="120">
                  <c:v>2</c:v>
                </c:pt>
                <c:pt idx="121">
                  <c:v>2</c:v>
                </c:pt>
                <c:pt idx="122">
                  <c:v>0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2</c:v>
                </c:pt>
                <c:pt idx="127">
                  <c:v>1</c:v>
                </c:pt>
                <c:pt idx="128">
                  <c:v>1</c:v>
                </c:pt>
                <c:pt idx="129">
                  <c:v>2</c:v>
                </c:pt>
                <c:pt idx="130">
                  <c:v>0</c:v>
                </c:pt>
                <c:pt idx="131">
                  <c:v>2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0</c:v>
                </c:pt>
                <c:pt idx="136">
                  <c:v>0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5</c:v>
                </c:pt>
                <c:pt idx="141">
                  <c:v>0</c:v>
                </c:pt>
                <c:pt idx="142">
                  <c:v>0</c:v>
                </c:pt>
                <c:pt idx="143">
                  <c:v>2</c:v>
                </c:pt>
                <c:pt idx="144">
                  <c:v>0</c:v>
                </c:pt>
                <c:pt idx="145">
                  <c:v>0</c:v>
                </c:pt>
                <c:pt idx="146">
                  <c:v>2</c:v>
                </c:pt>
                <c:pt idx="147">
                  <c:v>0</c:v>
                </c:pt>
                <c:pt idx="148">
                  <c:v>2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0</c:v>
                </c:pt>
                <c:pt idx="154">
                  <c:v>1</c:v>
                </c:pt>
                <c:pt idx="155">
                  <c:v>2</c:v>
                </c:pt>
                <c:pt idx="156">
                  <c:v>3</c:v>
                </c:pt>
                <c:pt idx="157">
                  <c:v>2</c:v>
                </c:pt>
                <c:pt idx="158">
                  <c:v>2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3</c:v>
                </c:pt>
                <c:pt idx="163">
                  <c:v>1</c:v>
                </c:pt>
                <c:pt idx="164">
                  <c:v>6</c:v>
                </c:pt>
                <c:pt idx="165">
                  <c:v>0</c:v>
                </c:pt>
                <c:pt idx="166">
                  <c:v>1</c:v>
                </c:pt>
                <c:pt idx="167">
                  <c:v>0</c:v>
                </c:pt>
                <c:pt idx="168">
                  <c:v>1</c:v>
                </c:pt>
                <c:pt idx="169">
                  <c:v>5</c:v>
                </c:pt>
                <c:pt idx="170">
                  <c:v>1</c:v>
                </c:pt>
                <c:pt idx="171">
                  <c:v>2</c:v>
                </c:pt>
                <c:pt idx="172">
                  <c:v>1</c:v>
                </c:pt>
                <c:pt idx="173">
                  <c:v>0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6</c:v>
                </c:pt>
                <c:pt idx="178">
                  <c:v>1</c:v>
                </c:pt>
                <c:pt idx="179">
                  <c:v>2</c:v>
                </c:pt>
                <c:pt idx="180">
                  <c:v>0</c:v>
                </c:pt>
                <c:pt idx="181">
                  <c:v>3</c:v>
                </c:pt>
                <c:pt idx="182">
                  <c:v>1</c:v>
                </c:pt>
                <c:pt idx="183">
                  <c:v>3</c:v>
                </c:pt>
                <c:pt idx="184">
                  <c:v>2</c:v>
                </c:pt>
                <c:pt idx="185">
                  <c:v>4</c:v>
                </c:pt>
                <c:pt idx="186">
                  <c:v>1</c:v>
                </c:pt>
                <c:pt idx="187">
                  <c:v>1</c:v>
                </c:pt>
                <c:pt idx="188">
                  <c:v>0</c:v>
                </c:pt>
                <c:pt idx="189">
                  <c:v>1</c:v>
                </c:pt>
                <c:pt idx="190">
                  <c:v>2</c:v>
                </c:pt>
                <c:pt idx="191">
                  <c:v>1</c:v>
                </c:pt>
                <c:pt idx="192">
                  <c:v>0</c:v>
                </c:pt>
                <c:pt idx="193">
                  <c:v>5</c:v>
                </c:pt>
                <c:pt idx="194">
                  <c:v>1</c:v>
                </c:pt>
                <c:pt idx="195">
                  <c:v>1</c:v>
                </c:pt>
                <c:pt idx="196">
                  <c:v>2</c:v>
                </c:pt>
                <c:pt idx="197">
                  <c:v>2</c:v>
                </c:pt>
                <c:pt idx="198">
                  <c:v>1</c:v>
                </c:pt>
                <c:pt idx="199">
                  <c:v>4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0</c:v>
                </c:pt>
                <c:pt idx="204">
                  <c:v>3</c:v>
                </c:pt>
                <c:pt idx="205">
                  <c:v>4</c:v>
                </c:pt>
                <c:pt idx="206">
                  <c:v>1</c:v>
                </c:pt>
                <c:pt idx="207">
                  <c:v>5</c:v>
                </c:pt>
                <c:pt idx="208">
                  <c:v>2</c:v>
                </c:pt>
                <c:pt idx="209">
                  <c:v>4</c:v>
                </c:pt>
                <c:pt idx="210">
                  <c:v>4</c:v>
                </c:pt>
                <c:pt idx="211">
                  <c:v>2</c:v>
                </c:pt>
                <c:pt idx="212">
                  <c:v>0</c:v>
                </c:pt>
                <c:pt idx="213">
                  <c:v>4</c:v>
                </c:pt>
                <c:pt idx="214">
                  <c:v>5</c:v>
                </c:pt>
                <c:pt idx="215">
                  <c:v>4</c:v>
                </c:pt>
                <c:pt idx="216">
                  <c:v>2</c:v>
                </c:pt>
                <c:pt idx="217">
                  <c:v>2</c:v>
                </c:pt>
                <c:pt idx="218">
                  <c:v>5</c:v>
                </c:pt>
                <c:pt idx="219">
                  <c:v>2</c:v>
                </c:pt>
                <c:pt idx="220">
                  <c:v>6</c:v>
                </c:pt>
                <c:pt idx="221">
                  <c:v>3</c:v>
                </c:pt>
                <c:pt idx="222">
                  <c:v>3</c:v>
                </c:pt>
                <c:pt idx="223">
                  <c:v>3</c:v>
                </c:pt>
                <c:pt idx="224">
                  <c:v>3</c:v>
                </c:pt>
                <c:pt idx="225">
                  <c:v>1</c:v>
                </c:pt>
                <c:pt idx="226">
                  <c:v>1</c:v>
                </c:pt>
                <c:pt idx="227">
                  <c:v>3</c:v>
                </c:pt>
                <c:pt idx="228">
                  <c:v>4</c:v>
                </c:pt>
                <c:pt idx="229">
                  <c:v>3</c:v>
                </c:pt>
                <c:pt idx="230">
                  <c:v>1</c:v>
                </c:pt>
                <c:pt idx="231">
                  <c:v>2</c:v>
                </c:pt>
                <c:pt idx="232">
                  <c:v>6</c:v>
                </c:pt>
                <c:pt idx="233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AC-9649-8A6A-9A403E0D2FD9}"/>
            </c:ext>
          </c:extLst>
        </c:ser>
        <c:ser>
          <c:idx val="1"/>
          <c:order val="1"/>
          <c:tx>
            <c:strRef>
              <c:f>NonSevere!$G$1</c:f>
              <c:strCache>
                <c:ptCount val="1"/>
                <c:pt idx="0">
                  <c:v>FEV1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NonSevere!$G$2:$G$235</c:f>
              <c:numCache>
                <c:formatCode>General</c:formatCode>
                <c:ptCount val="234"/>
                <c:pt idx="0">
                  <c:v>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7">
                  <c:v>1</c:v>
                </c:pt>
                <c:pt idx="8">
                  <c:v>0</c:v>
                </c:pt>
                <c:pt idx="9">
                  <c:v>2</c:v>
                </c:pt>
                <c:pt idx="10">
                  <c:v>0</c:v>
                </c:pt>
                <c:pt idx="11">
                  <c:v>0</c:v>
                </c:pt>
                <c:pt idx="12">
                  <c:v>1</c:v>
                </c:pt>
                <c:pt idx="13">
                  <c:v>0</c:v>
                </c:pt>
                <c:pt idx="14">
                  <c:v>0</c:v>
                </c:pt>
                <c:pt idx="15">
                  <c:v>1</c:v>
                </c:pt>
                <c:pt idx="16">
                  <c:v>3</c:v>
                </c:pt>
                <c:pt idx="17">
                  <c:v>0</c:v>
                </c:pt>
                <c:pt idx="18">
                  <c:v>2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2</c:v>
                </c:pt>
                <c:pt idx="32">
                  <c:v>0</c:v>
                </c:pt>
                <c:pt idx="33">
                  <c:v>0</c:v>
                </c:pt>
                <c:pt idx="34">
                  <c:v>1</c:v>
                </c:pt>
                <c:pt idx="35">
                  <c:v>0</c:v>
                </c:pt>
                <c:pt idx="36">
                  <c:v>3</c:v>
                </c:pt>
                <c:pt idx="37">
                  <c:v>1</c:v>
                </c:pt>
                <c:pt idx="38">
                  <c:v>1</c:v>
                </c:pt>
                <c:pt idx="39">
                  <c:v>2</c:v>
                </c:pt>
                <c:pt idx="40">
                  <c:v>1</c:v>
                </c:pt>
                <c:pt idx="41">
                  <c:v>1</c:v>
                </c:pt>
                <c:pt idx="42">
                  <c:v>3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2</c:v>
                </c:pt>
                <c:pt idx="47">
                  <c:v>0</c:v>
                </c:pt>
                <c:pt idx="48">
                  <c:v>0</c:v>
                </c:pt>
                <c:pt idx="49">
                  <c:v>3</c:v>
                </c:pt>
                <c:pt idx="50">
                  <c:v>2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1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1</c:v>
                </c:pt>
                <c:pt idx="63">
                  <c:v>2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2</c:v>
                </c:pt>
                <c:pt idx="69">
                  <c:v>0</c:v>
                </c:pt>
                <c:pt idx="70">
                  <c:v>0</c:v>
                </c:pt>
                <c:pt idx="71">
                  <c:v>2</c:v>
                </c:pt>
                <c:pt idx="72">
                  <c:v>3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1</c:v>
                </c:pt>
                <c:pt idx="78">
                  <c:v>0</c:v>
                </c:pt>
                <c:pt idx="79">
                  <c:v>0</c:v>
                </c:pt>
                <c:pt idx="80">
                  <c:v>3</c:v>
                </c:pt>
                <c:pt idx="81">
                  <c:v>2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2</c:v>
                </c:pt>
                <c:pt idx="89">
                  <c:v>3</c:v>
                </c:pt>
                <c:pt idx="90">
                  <c:v>0</c:v>
                </c:pt>
                <c:pt idx="91">
                  <c:v>0</c:v>
                </c:pt>
                <c:pt idx="92">
                  <c:v>1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2</c:v>
                </c:pt>
                <c:pt idx="99">
                  <c:v>0</c:v>
                </c:pt>
                <c:pt idx="100">
                  <c:v>2</c:v>
                </c:pt>
                <c:pt idx="101">
                  <c:v>2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3</c:v>
                </c:pt>
                <c:pt idx="106">
                  <c:v>2</c:v>
                </c:pt>
                <c:pt idx="107">
                  <c:v>1</c:v>
                </c:pt>
                <c:pt idx="108">
                  <c:v>3</c:v>
                </c:pt>
                <c:pt idx="109">
                  <c:v>0</c:v>
                </c:pt>
                <c:pt idx="110">
                  <c:v>3</c:v>
                </c:pt>
                <c:pt idx="111">
                  <c:v>0</c:v>
                </c:pt>
                <c:pt idx="112">
                  <c:v>1</c:v>
                </c:pt>
                <c:pt idx="113">
                  <c:v>3</c:v>
                </c:pt>
                <c:pt idx="114">
                  <c:v>0</c:v>
                </c:pt>
                <c:pt idx="115">
                  <c:v>3</c:v>
                </c:pt>
                <c:pt idx="116">
                  <c:v>0</c:v>
                </c:pt>
                <c:pt idx="117">
                  <c:v>1</c:v>
                </c:pt>
                <c:pt idx="118">
                  <c:v>0</c:v>
                </c:pt>
                <c:pt idx="119">
                  <c:v>1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1</c:v>
                </c:pt>
                <c:pt idx="124">
                  <c:v>0</c:v>
                </c:pt>
                <c:pt idx="125">
                  <c:v>3</c:v>
                </c:pt>
                <c:pt idx="126">
                  <c:v>2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2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1</c:v>
                </c:pt>
                <c:pt idx="138">
                  <c:v>0</c:v>
                </c:pt>
                <c:pt idx="139">
                  <c:v>0</c:v>
                </c:pt>
                <c:pt idx="140">
                  <c:v>1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1</c:v>
                </c:pt>
                <c:pt idx="145">
                  <c:v>0</c:v>
                </c:pt>
                <c:pt idx="146">
                  <c:v>1</c:v>
                </c:pt>
                <c:pt idx="147">
                  <c:v>0</c:v>
                </c:pt>
                <c:pt idx="148">
                  <c:v>3</c:v>
                </c:pt>
                <c:pt idx="149">
                  <c:v>0</c:v>
                </c:pt>
                <c:pt idx="150">
                  <c:v>0</c:v>
                </c:pt>
                <c:pt idx="151">
                  <c:v>1</c:v>
                </c:pt>
                <c:pt idx="152">
                  <c:v>0</c:v>
                </c:pt>
                <c:pt idx="153">
                  <c:v>0</c:v>
                </c:pt>
                <c:pt idx="154">
                  <c:v>1</c:v>
                </c:pt>
                <c:pt idx="155">
                  <c:v>0</c:v>
                </c:pt>
                <c:pt idx="156">
                  <c:v>0</c:v>
                </c:pt>
                <c:pt idx="157">
                  <c:v>1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2</c:v>
                </c:pt>
                <c:pt idx="162">
                  <c:v>2</c:v>
                </c:pt>
                <c:pt idx="163">
                  <c:v>1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2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2</c:v>
                </c:pt>
                <c:pt idx="174">
                  <c:v>1</c:v>
                </c:pt>
                <c:pt idx="175">
                  <c:v>2</c:v>
                </c:pt>
                <c:pt idx="176">
                  <c:v>0</c:v>
                </c:pt>
                <c:pt idx="177">
                  <c:v>2</c:v>
                </c:pt>
                <c:pt idx="178">
                  <c:v>1</c:v>
                </c:pt>
                <c:pt idx="179">
                  <c:v>3</c:v>
                </c:pt>
                <c:pt idx="180">
                  <c:v>0</c:v>
                </c:pt>
                <c:pt idx="181">
                  <c:v>0</c:v>
                </c:pt>
                <c:pt idx="182">
                  <c:v>2</c:v>
                </c:pt>
                <c:pt idx="183">
                  <c:v>0</c:v>
                </c:pt>
                <c:pt idx="184">
                  <c:v>1</c:v>
                </c:pt>
                <c:pt idx="185">
                  <c:v>0</c:v>
                </c:pt>
                <c:pt idx="186">
                  <c:v>1</c:v>
                </c:pt>
                <c:pt idx="187">
                  <c:v>2</c:v>
                </c:pt>
                <c:pt idx="188">
                  <c:v>1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1</c:v>
                </c:pt>
                <c:pt idx="194">
                  <c:v>2</c:v>
                </c:pt>
                <c:pt idx="195">
                  <c:v>0</c:v>
                </c:pt>
                <c:pt idx="196">
                  <c:v>1</c:v>
                </c:pt>
                <c:pt idx="197">
                  <c:v>3</c:v>
                </c:pt>
                <c:pt idx="198">
                  <c:v>3</c:v>
                </c:pt>
                <c:pt idx="199">
                  <c:v>0</c:v>
                </c:pt>
                <c:pt idx="200">
                  <c:v>2</c:v>
                </c:pt>
                <c:pt idx="201">
                  <c:v>0</c:v>
                </c:pt>
                <c:pt idx="202">
                  <c:v>0</c:v>
                </c:pt>
                <c:pt idx="203">
                  <c:v>2</c:v>
                </c:pt>
                <c:pt idx="204">
                  <c:v>1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1</c:v>
                </c:pt>
                <c:pt idx="214">
                  <c:v>0</c:v>
                </c:pt>
                <c:pt idx="215">
                  <c:v>1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1</c:v>
                </c:pt>
                <c:pt idx="220">
                  <c:v>1</c:v>
                </c:pt>
                <c:pt idx="221">
                  <c:v>0</c:v>
                </c:pt>
                <c:pt idx="222">
                  <c:v>0</c:v>
                </c:pt>
                <c:pt idx="223">
                  <c:v>2</c:v>
                </c:pt>
                <c:pt idx="224">
                  <c:v>2</c:v>
                </c:pt>
                <c:pt idx="225">
                  <c:v>0</c:v>
                </c:pt>
                <c:pt idx="226">
                  <c:v>0</c:v>
                </c:pt>
                <c:pt idx="227">
                  <c:v>2</c:v>
                </c:pt>
                <c:pt idx="228">
                  <c:v>0</c:v>
                </c:pt>
                <c:pt idx="229">
                  <c:v>1</c:v>
                </c:pt>
                <c:pt idx="230">
                  <c:v>0</c:v>
                </c:pt>
                <c:pt idx="231">
                  <c:v>1</c:v>
                </c:pt>
                <c:pt idx="232">
                  <c:v>0</c:v>
                </c:pt>
                <c:pt idx="23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EAC-9649-8A6A-9A403E0D2FD9}"/>
            </c:ext>
          </c:extLst>
        </c:ser>
        <c:ser>
          <c:idx val="2"/>
          <c:order val="2"/>
          <c:tx>
            <c:strRef>
              <c:f>NonSevere!$H$1</c:f>
              <c:strCache>
                <c:ptCount val="1"/>
                <c:pt idx="0">
                  <c:v>meds</c:v>
                </c:pt>
              </c:strCache>
            </c:strRef>
          </c:tx>
          <c:spPr>
            <a:ln w="15875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NonSevere!$H$2:$H$235</c:f>
              <c:numCache>
                <c:formatCode>General</c:formatCode>
                <c:ptCount val="234"/>
                <c:pt idx="1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1</c:v>
                </c:pt>
                <c:pt idx="7">
                  <c:v>1</c:v>
                </c:pt>
                <c:pt idx="8">
                  <c:v>4</c:v>
                </c:pt>
                <c:pt idx="9">
                  <c:v>3</c:v>
                </c:pt>
                <c:pt idx="10">
                  <c:v>0</c:v>
                </c:pt>
                <c:pt idx="11">
                  <c:v>4</c:v>
                </c:pt>
                <c:pt idx="12">
                  <c:v>4</c:v>
                </c:pt>
                <c:pt idx="13">
                  <c:v>3</c:v>
                </c:pt>
                <c:pt idx="14">
                  <c:v>1</c:v>
                </c:pt>
                <c:pt idx="15">
                  <c:v>4</c:v>
                </c:pt>
                <c:pt idx="16">
                  <c:v>4</c:v>
                </c:pt>
                <c:pt idx="17">
                  <c:v>1</c:v>
                </c:pt>
                <c:pt idx="18">
                  <c:v>4</c:v>
                </c:pt>
                <c:pt idx="19">
                  <c:v>4</c:v>
                </c:pt>
                <c:pt idx="20">
                  <c:v>4</c:v>
                </c:pt>
                <c:pt idx="21">
                  <c:v>4</c:v>
                </c:pt>
                <c:pt idx="22">
                  <c:v>1</c:v>
                </c:pt>
                <c:pt idx="23">
                  <c:v>4</c:v>
                </c:pt>
                <c:pt idx="24">
                  <c:v>1</c:v>
                </c:pt>
                <c:pt idx="25">
                  <c:v>2</c:v>
                </c:pt>
                <c:pt idx="26">
                  <c:v>3</c:v>
                </c:pt>
                <c:pt idx="27">
                  <c:v>3</c:v>
                </c:pt>
                <c:pt idx="28">
                  <c:v>2</c:v>
                </c:pt>
                <c:pt idx="29">
                  <c:v>4</c:v>
                </c:pt>
                <c:pt idx="30">
                  <c:v>0</c:v>
                </c:pt>
                <c:pt idx="31">
                  <c:v>4</c:v>
                </c:pt>
                <c:pt idx="32">
                  <c:v>4</c:v>
                </c:pt>
                <c:pt idx="33">
                  <c:v>2</c:v>
                </c:pt>
                <c:pt idx="34">
                  <c:v>4</c:v>
                </c:pt>
                <c:pt idx="35">
                  <c:v>1</c:v>
                </c:pt>
                <c:pt idx="36">
                  <c:v>1</c:v>
                </c:pt>
                <c:pt idx="37">
                  <c:v>2</c:v>
                </c:pt>
                <c:pt idx="38">
                  <c:v>2</c:v>
                </c:pt>
                <c:pt idx="39">
                  <c:v>2</c:v>
                </c:pt>
                <c:pt idx="40">
                  <c:v>4</c:v>
                </c:pt>
                <c:pt idx="41">
                  <c:v>3</c:v>
                </c:pt>
                <c:pt idx="42">
                  <c:v>2</c:v>
                </c:pt>
                <c:pt idx="43">
                  <c:v>0</c:v>
                </c:pt>
                <c:pt idx="44">
                  <c:v>3</c:v>
                </c:pt>
                <c:pt idx="45">
                  <c:v>4</c:v>
                </c:pt>
                <c:pt idx="46">
                  <c:v>0</c:v>
                </c:pt>
                <c:pt idx="47">
                  <c:v>1</c:v>
                </c:pt>
                <c:pt idx="48">
                  <c:v>1</c:v>
                </c:pt>
                <c:pt idx="49">
                  <c:v>3</c:v>
                </c:pt>
                <c:pt idx="50">
                  <c:v>4</c:v>
                </c:pt>
                <c:pt idx="51">
                  <c:v>4</c:v>
                </c:pt>
                <c:pt idx="52">
                  <c:v>1</c:v>
                </c:pt>
                <c:pt idx="53">
                  <c:v>2</c:v>
                </c:pt>
                <c:pt idx="54">
                  <c:v>3</c:v>
                </c:pt>
                <c:pt idx="55">
                  <c:v>1</c:v>
                </c:pt>
                <c:pt idx="56">
                  <c:v>2</c:v>
                </c:pt>
                <c:pt idx="57">
                  <c:v>4</c:v>
                </c:pt>
                <c:pt idx="58">
                  <c:v>4</c:v>
                </c:pt>
                <c:pt idx="59">
                  <c:v>5</c:v>
                </c:pt>
                <c:pt idx="60">
                  <c:v>3</c:v>
                </c:pt>
                <c:pt idx="61">
                  <c:v>0</c:v>
                </c:pt>
                <c:pt idx="62">
                  <c:v>4</c:v>
                </c:pt>
                <c:pt idx="63">
                  <c:v>0</c:v>
                </c:pt>
                <c:pt idx="64">
                  <c:v>1</c:v>
                </c:pt>
                <c:pt idx="65">
                  <c:v>5</c:v>
                </c:pt>
                <c:pt idx="66">
                  <c:v>2</c:v>
                </c:pt>
                <c:pt idx="67">
                  <c:v>1</c:v>
                </c:pt>
                <c:pt idx="68">
                  <c:v>4</c:v>
                </c:pt>
                <c:pt idx="69">
                  <c:v>2</c:v>
                </c:pt>
                <c:pt idx="70">
                  <c:v>2</c:v>
                </c:pt>
                <c:pt idx="71">
                  <c:v>4</c:v>
                </c:pt>
                <c:pt idx="72">
                  <c:v>4</c:v>
                </c:pt>
                <c:pt idx="73">
                  <c:v>6</c:v>
                </c:pt>
                <c:pt idx="74">
                  <c:v>4</c:v>
                </c:pt>
                <c:pt idx="75">
                  <c:v>3</c:v>
                </c:pt>
                <c:pt idx="76">
                  <c:v>1</c:v>
                </c:pt>
                <c:pt idx="77">
                  <c:v>0</c:v>
                </c:pt>
                <c:pt idx="78">
                  <c:v>3</c:v>
                </c:pt>
                <c:pt idx="79">
                  <c:v>0</c:v>
                </c:pt>
                <c:pt idx="80">
                  <c:v>0</c:v>
                </c:pt>
                <c:pt idx="81">
                  <c:v>1</c:v>
                </c:pt>
                <c:pt idx="82">
                  <c:v>0</c:v>
                </c:pt>
                <c:pt idx="83">
                  <c:v>2</c:v>
                </c:pt>
                <c:pt idx="84">
                  <c:v>3</c:v>
                </c:pt>
                <c:pt idx="85">
                  <c:v>3</c:v>
                </c:pt>
                <c:pt idx="86">
                  <c:v>2</c:v>
                </c:pt>
                <c:pt idx="87">
                  <c:v>5</c:v>
                </c:pt>
                <c:pt idx="88">
                  <c:v>4</c:v>
                </c:pt>
                <c:pt idx="89">
                  <c:v>1</c:v>
                </c:pt>
                <c:pt idx="90">
                  <c:v>2</c:v>
                </c:pt>
                <c:pt idx="91">
                  <c:v>4</c:v>
                </c:pt>
                <c:pt idx="92">
                  <c:v>3</c:v>
                </c:pt>
                <c:pt idx="93">
                  <c:v>4</c:v>
                </c:pt>
                <c:pt idx="94">
                  <c:v>3</c:v>
                </c:pt>
                <c:pt idx="95">
                  <c:v>3</c:v>
                </c:pt>
                <c:pt idx="96">
                  <c:v>4</c:v>
                </c:pt>
                <c:pt idx="97">
                  <c:v>1</c:v>
                </c:pt>
                <c:pt idx="98">
                  <c:v>3</c:v>
                </c:pt>
                <c:pt idx="99">
                  <c:v>2</c:v>
                </c:pt>
                <c:pt idx="100">
                  <c:v>4</c:v>
                </c:pt>
                <c:pt idx="101">
                  <c:v>4</c:v>
                </c:pt>
                <c:pt idx="102">
                  <c:v>2</c:v>
                </c:pt>
                <c:pt idx="103">
                  <c:v>4</c:v>
                </c:pt>
                <c:pt idx="104">
                  <c:v>4</c:v>
                </c:pt>
                <c:pt idx="105">
                  <c:v>4</c:v>
                </c:pt>
                <c:pt idx="106">
                  <c:v>2</c:v>
                </c:pt>
                <c:pt idx="107">
                  <c:v>6</c:v>
                </c:pt>
                <c:pt idx="108">
                  <c:v>4</c:v>
                </c:pt>
                <c:pt idx="109">
                  <c:v>2</c:v>
                </c:pt>
                <c:pt idx="110">
                  <c:v>3</c:v>
                </c:pt>
                <c:pt idx="111">
                  <c:v>1</c:v>
                </c:pt>
                <c:pt idx="112">
                  <c:v>2</c:v>
                </c:pt>
                <c:pt idx="113">
                  <c:v>1</c:v>
                </c:pt>
                <c:pt idx="114">
                  <c:v>0</c:v>
                </c:pt>
                <c:pt idx="115">
                  <c:v>4</c:v>
                </c:pt>
                <c:pt idx="116">
                  <c:v>4</c:v>
                </c:pt>
                <c:pt idx="117">
                  <c:v>0</c:v>
                </c:pt>
                <c:pt idx="118">
                  <c:v>3</c:v>
                </c:pt>
                <c:pt idx="119">
                  <c:v>2</c:v>
                </c:pt>
                <c:pt idx="120">
                  <c:v>4</c:v>
                </c:pt>
                <c:pt idx="121">
                  <c:v>3</c:v>
                </c:pt>
                <c:pt idx="122">
                  <c:v>4</c:v>
                </c:pt>
                <c:pt idx="123">
                  <c:v>3</c:v>
                </c:pt>
                <c:pt idx="124">
                  <c:v>2</c:v>
                </c:pt>
                <c:pt idx="125">
                  <c:v>2</c:v>
                </c:pt>
                <c:pt idx="126">
                  <c:v>2</c:v>
                </c:pt>
                <c:pt idx="127">
                  <c:v>3</c:v>
                </c:pt>
                <c:pt idx="128">
                  <c:v>2</c:v>
                </c:pt>
                <c:pt idx="129">
                  <c:v>2</c:v>
                </c:pt>
                <c:pt idx="130">
                  <c:v>4</c:v>
                </c:pt>
                <c:pt idx="131">
                  <c:v>3</c:v>
                </c:pt>
                <c:pt idx="132">
                  <c:v>5</c:v>
                </c:pt>
                <c:pt idx="133">
                  <c:v>1</c:v>
                </c:pt>
                <c:pt idx="134">
                  <c:v>1</c:v>
                </c:pt>
                <c:pt idx="135">
                  <c:v>0</c:v>
                </c:pt>
                <c:pt idx="136">
                  <c:v>4</c:v>
                </c:pt>
                <c:pt idx="137">
                  <c:v>3</c:v>
                </c:pt>
                <c:pt idx="138">
                  <c:v>3</c:v>
                </c:pt>
                <c:pt idx="139">
                  <c:v>1</c:v>
                </c:pt>
                <c:pt idx="140">
                  <c:v>4</c:v>
                </c:pt>
                <c:pt idx="141">
                  <c:v>0</c:v>
                </c:pt>
                <c:pt idx="142">
                  <c:v>1</c:v>
                </c:pt>
                <c:pt idx="143">
                  <c:v>3</c:v>
                </c:pt>
                <c:pt idx="144">
                  <c:v>3</c:v>
                </c:pt>
                <c:pt idx="145">
                  <c:v>4</c:v>
                </c:pt>
                <c:pt idx="146">
                  <c:v>2</c:v>
                </c:pt>
                <c:pt idx="147">
                  <c:v>3</c:v>
                </c:pt>
                <c:pt idx="148">
                  <c:v>4</c:v>
                </c:pt>
                <c:pt idx="149">
                  <c:v>2</c:v>
                </c:pt>
                <c:pt idx="150">
                  <c:v>4</c:v>
                </c:pt>
                <c:pt idx="151">
                  <c:v>2</c:v>
                </c:pt>
                <c:pt idx="152">
                  <c:v>4</c:v>
                </c:pt>
                <c:pt idx="153">
                  <c:v>0</c:v>
                </c:pt>
                <c:pt idx="154">
                  <c:v>3</c:v>
                </c:pt>
                <c:pt idx="155">
                  <c:v>3</c:v>
                </c:pt>
                <c:pt idx="156">
                  <c:v>2</c:v>
                </c:pt>
                <c:pt idx="157">
                  <c:v>1</c:v>
                </c:pt>
                <c:pt idx="158">
                  <c:v>1</c:v>
                </c:pt>
                <c:pt idx="159">
                  <c:v>2</c:v>
                </c:pt>
                <c:pt idx="160">
                  <c:v>1</c:v>
                </c:pt>
                <c:pt idx="161">
                  <c:v>3</c:v>
                </c:pt>
                <c:pt idx="162">
                  <c:v>2</c:v>
                </c:pt>
                <c:pt idx="163">
                  <c:v>1</c:v>
                </c:pt>
                <c:pt idx="164">
                  <c:v>6</c:v>
                </c:pt>
                <c:pt idx="165">
                  <c:v>4</c:v>
                </c:pt>
                <c:pt idx="166">
                  <c:v>3</c:v>
                </c:pt>
                <c:pt idx="167">
                  <c:v>4</c:v>
                </c:pt>
                <c:pt idx="168">
                  <c:v>2</c:v>
                </c:pt>
                <c:pt idx="169">
                  <c:v>4</c:v>
                </c:pt>
                <c:pt idx="170">
                  <c:v>4</c:v>
                </c:pt>
                <c:pt idx="171">
                  <c:v>3</c:v>
                </c:pt>
                <c:pt idx="172">
                  <c:v>3</c:v>
                </c:pt>
                <c:pt idx="173">
                  <c:v>5</c:v>
                </c:pt>
                <c:pt idx="174">
                  <c:v>2</c:v>
                </c:pt>
                <c:pt idx="175">
                  <c:v>2</c:v>
                </c:pt>
                <c:pt idx="176">
                  <c:v>1</c:v>
                </c:pt>
                <c:pt idx="177">
                  <c:v>3</c:v>
                </c:pt>
                <c:pt idx="178">
                  <c:v>4</c:v>
                </c:pt>
                <c:pt idx="179">
                  <c:v>4</c:v>
                </c:pt>
                <c:pt idx="180">
                  <c:v>3</c:v>
                </c:pt>
                <c:pt idx="181">
                  <c:v>1</c:v>
                </c:pt>
                <c:pt idx="182">
                  <c:v>4</c:v>
                </c:pt>
                <c:pt idx="183">
                  <c:v>3</c:v>
                </c:pt>
                <c:pt idx="184">
                  <c:v>1</c:v>
                </c:pt>
                <c:pt idx="185">
                  <c:v>4</c:v>
                </c:pt>
                <c:pt idx="186">
                  <c:v>5</c:v>
                </c:pt>
                <c:pt idx="187">
                  <c:v>5</c:v>
                </c:pt>
                <c:pt idx="188">
                  <c:v>5</c:v>
                </c:pt>
                <c:pt idx="189">
                  <c:v>3</c:v>
                </c:pt>
                <c:pt idx="190">
                  <c:v>2</c:v>
                </c:pt>
                <c:pt idx="191">
                  <c:v>3</c:v>
                </c:pt>
                <c:pt idx="192">
                  <c:v>1</c:v>
                </c:pt>
                <c:pt idx="193">
                  <c:v>4</c:v>
                </c:pt>
                <c:pt idx="194">
                  <c:v>5</c:v>
                </c:pt>
                <c:pt idx="195">
                  <c:v>3</c:v>
                </c:pt>
                <c:pt idx="196">
                  <c:v>1</c:v>
                </c:pt>
                <c:pt idx="197">
                  <c:v>4</c:v>
                </c:pt>
                <c:pt idx="198">
                  <c:v>4</c:v>
                </c:pt>
                <c:pt idx="199">
                  <c:v>1</c:v>
                </c:pt>
                <c:pt idx="200">
                  <c:v>2</c:v>
                </c:pt>
                <c:pt idx="201">
                  <c:v>4</c:v>
                </c:pt>
                <c:pt idx="202">
                  <c:v>1</c:v>
                </c:pt>
                <c:pt idx="203">
                  <c:v>5</c:v>
                </c:pt>
                <c:pt idx="204">
                  <c:v>4</c:v>
                </c:pt>
                <c:pt idx="205">
                  <c:v>5</c:v>
                </c:pt>
                <c:pt idx="206">
                  <c:v>3</c:v>
                </c:pt>
                <c:pt idx="207">
                  <c:v>2</c:v>
                </c:pt>
                <c:pt idx="208">
                  <c:v>5</c:v>
                </c:pt>
                <c:pt idx="209">
                  <c:v>3</c:v>
                </c:pt>
                <c:pt idx="210">
                  <c:v>1</c:v>
                </c:pt>
                <c:pt idx="211">
                  <c:v>1</c:v>
                </c:pt>
                <c:pt idx="212">
                  <c:v>2</c:v>
                </c:pt>
                <c:pt idx="213">
                  <c:v>4</c:v>
                </c:pt>
                <c:pt idx="214">
                  <c:v>4</c:v>
                </c:pt>
                <c:pt idx="215">
                  <c:v>4</c:v>
                </c:pt>
                <c:pt idx="216">
                  <c:v>2</c:v>
                </c:pt>
                <c:pt idx="217">
                  <c:v>3</c:v>
                </c:pt>
                <c:pt idx="218">
                  <c:v>1</c:v>
                </c:pt>
                <c:pt idx="219">
                  <c:v>5</c:v>
                </c:pt>
                <c:pt idx="220">
                  <c:v>4</c:v>
                </c:pt>
                <c:pt idx="221">
                  <c:v>3</c:v>
                </c:pt>
                <c:pt idx="222">
                  <c:v>5</c:v>
                </c:pt>
                <c:pt idx="223">
                  <c:v>2</c:v>
                </c:pt>
                <c:pt idx="224">
                  <c:v>1</c:v>
                </c:pt>
                <c:pt idx="225">
                  <c:v>5</c:v>
                </c:pt>
                <c:pt idx="226">
                  <c:v>5</c:v>
                </c:pt>
                <c:pt idx="227">
                  <c:v>5</c:v>
                </c:pt>
                <c:pt idx="228">
                  <c:v>3</c:v>
                </c:pt>
                <c:pt idx="229">
                  <c:v>3</c:v>
                </c:pt>
                <c:pt idx="230">
                  <c:v>4</c:v>
                </c:pt>
                <c:pt idx="231">
                  <c:v>4</c:v>
                </c:pt>
                <c:pt idx="232">
                  <c:v>3</c:v>
                </c:pt>
                <c:pt idx="23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EAC-9649-8A6A-9A403E0D2FD9}"/>
            </c:ext>
          </c:extLst>
        </c:ser>
        <c:ser>
          <c:idx val="3"/>
          <c:order val="3"/>
          <c:tx>
            <c:strRef>
              <c:f>NonSevere!$I$1</c:f>
              <c:strCache>
                <c:ptCount val="1"/>
                <c:pt idx="0">
                  <c:v>exac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NonSevere!$I$2:$I$235</c:f>
              <c:numCache>
                <c:formatCode>General</c:formatCode>
                <c:ptCount val="234"/>
                <c:pt idx="1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2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2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2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2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2</c:v>
                </c:pt>
                <c:pt idx="190">
                  <c:v>0</c:v>
                </c:pt>
                <c:pt idx="191">
                  <c:v>4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2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2</c:v>
                </c:pt>
                <c:pt idx="206">
                  <c:v>2</c:v>
                </c:pt>
                <c:pt idx="207">
                  <c:v>2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2</c:v>
                </c:pt>
                <c:pt idx="223">
                  <c:v>2</c:v>
                </c:pt>
                <c:pt idx="224">
                  <c:v>0</c:v>
                </c:pt>
                <c:pt idx="225">
                  <c:v>4</c:v>
                </c:pt>
                <c:pt idx="226">
                  <c:v>2</c:v>
                </c:pt>
                <c:pt idx="227">
                  <c:v>2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2</c:v>
                </c:pt>
                <c:pt idx="23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EAC-9649-8A6A-9A403E0D2F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4416544"/>
        <c:axId val="465487696"/>
      </c:radarChart>
      <c:catAx>
        <c:axId val="474416544"/>
        <c:scaling>
          <c:orientation val="minMax"/>
        </c:scaling>
        <c:delete val="1"/>
        <c:axPos val="b"/>
        <c:majorTickMark val="none"/>
        <c:minorTickMark val="none"/>
        <c:tickLblPos val="nextTo"/>
        <c:crossAx val="465487696"/>
        <c:crosses val="autoZero"/>
        <c:auto val="1"/>
        <c:lblAlgn val="ctr"/>
        <c:lblOffset val="100"/>
        <c:noMultiLvlLbl val="0"/>
      </c:catAx>
      <c:valAx>
        <c:axId val="465487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74416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Severe!$A$1</c:f>
              <c:strCache>
                <c:ptCount val="1"/>
                <c:pt idx="0">
                  <c:v>ACT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Severe!$A$2:$A$329</c:f>
              <c:numCache>
                <c:formatCode>General</c:formatCode>
                <c:ptCount val="328"/>
                <c:pt idx="0">
                  <c:v>1</c:v>
                </c:pt>
                <c:pt idx="1">
                  <c:v>2</c:v>
                </c:pt>
                <c:pt idx="2">
                  <c:v>0</c:v>
                </c:pt>
                <c:pt idx="3">
                  <c:v>3</c:v>
                </c:pt>
                <c:pt idx="4">
                  <c:v>4</c:v>
                </c:pt>
                <c:pt idx="5">
                  <c:v>0</c:v>
                </c:pt>
                <c:pt idx="7">
                  <c:v>5</c:v>
                </c:pt>
                <c:pt idx="8">
                  <c:v>1</c:v>
                </c:pt>
                <c:pt idx="9">
                  <c:v>3</c:v>
                </c:pt>
                <c:pt idx="10">
                  <c:v>5</c:v>
                </c:pt>
                <c:pt idx="11">
                  <c:v>4</c:v>
                </c:pt>
                <c:pt idx="12">
                  <c:v>4</c:v>
                </c:pt>
                <c:pt idx="13">
                  <c:v>3</c:v>
                </c:pt>
                <c:pt idx="14">
                  <c:v>1</c:v>
                </c:pt>
                <c:pt idx="15">
                  <c:v>3</c:v>
                </c:pt>
                <c:pt idx="16">
                  <c:v>3</c:v>
                </c:pt>
                <c:pt idx="17">
                  <c:v>6</c:v>
                </c:pt>
                <c:pt idx="18">
                  <c:v>4</c:v>
                </c:pt>
                <c:pt idx="19">
                  <c:v>6</c:v>
                </c:pt>
                <c:pt idx="20">
                  <c:v>3</c:v>
                </c:pt>
                <c:pt idx="21">
                  <c:v>6</c:v>
                </c:pt>
                <c:pt idx="22">
                  <c:v>1</c:v>
                </c:pt>
                <c:pt idx="23">
                  <c:v>6</c:v>
                </c:pt>
                <c:pt idx="24">
                  <c:v>5</c:v>
                </c:pt>
                <c:pt idx="25">
                  <c:v>3</c:v>
                </c:pt>
                <c:pt idx="26">
                  <c:v>3</c:v>
                </c:pt>
                <c:pt idx="27">
                  <c:v>6</c:v>
                </c:pt>
                <c:pt idx="28">
                  <c:v>4</c:v>
                </c:pt>
                <c:pt idx="29">
                  <c:v>2</c:v>
                </c:pt>
                <c:pt idx="30">
                  <c:v>4</c:v>
                </c:pt>
                <c:pt idx="31">
                  <c:v>5</c:v>
                </c:pt>
                <c:pt idx="32">
                  <c:v>4</c:v>
                </c:pt>
                <c:pt idx="33">
                  <c:v>5</c:v>
                </c:pt>
                <c:pt idx="34">
                  <c:v>6</c:v>
                </c:pt>
                <c:pt idx="35">
                  <c:v>5</c:v>
                </c:pt>
                <c:pt idx="36">
                  <c:v>5</c:v>
                </c:pt>
                <c:pt idx="37">
                  <c:v>6</c:v>
                </c:pt>
                <c:pt idx="38">
                  <c:v>5</c:v>
                </c:pt>
                <c:pt idx="39">
                  <c:v>4</c:v>
                </c:pt>
                <c:pt idx="40">
                  <c:v>2</c:v>
                </c:pt>
                <c:pt idx="41">
                  <c:v>1</c:v>
                </c:pt>
                <c:pt idx="42">
                  <c:v>4</c:v>
                </c:pt>
                <c:pt idx="43">
                  <c:v>1</c:v>
                </c:pt>
                <c:pt idx="44">
                  <c:v>5</c:v>
                </c:pt>
                <c:pt idx="45">
                  <c:v>5</c:v>
                </c:pt>
                <c:pt idx="46">
                  <c:v>2</c:v>
                </c:pt>
                <c:pt idx="47">
                  <c:v>4</c:v>
                </c:pt>
                <c:pt idx="48">
                  <c:v>6</c:v>
                </c:pt>
                <c:pt idx="49">
                  <c:v>3</c:v>
                </c:pt>
                <c:pt idx="50">
                  <c:v>5</c:v>
                </c:pt>
                <c:pt idx="51">
                  <c:v>3</c:v>
                </c:pt>
                <c:pt idx="52">
                  <c:v>5</c:v>
                </c:pt>
                <c:pt idx="53">
                  <c:v>5</c:v>
                </c:pt>
                <c:pt idx="54">
                  <c:v>4</c:v>
                </c:pt>
                <c:pt idx="55">
                  <c:v>3</c:v>
                </c:pt>
                <c:pt idx="56">
                  <c:v>2</c:v>
                </c:pt>
                <c:pt idx="57">
                  <c:v>3</c:v>
                </c:pt>
                <c:pt idx="58">
                  <c:v>5</c:v>
                </c:pt>
                <c:pt idx="59">
                  <c:v>5</c:v>
                </c:pt>
                <c:pt idx="60">
                  <c:v>5</c:v>
                </c:pt>
                <c:pt idx="61">
                  <c:v>4</c:v>
                </c:pt>
                <c:pt idx="62">
                  <c:v>6</c:v>
                </c:pt>
                <c:pt idx="63">
                  <c:v>4</c:v>
                </c:pt>
                <c:pt idx="64">
                  <c:v>5</c:v>
                </c:pt>
                <c:pt idx="65">
                  <c:v>2</c:v>
                </c:pt>
                <c:pt idx="66">
                  <c:v>1</c:v>
                </c:pt>
                <c:pt idx="67">
                  <c:v>3</c:v>
                </c:pt>
                <c:pt idx="68">
                  <c:v>2</c:v>
                </c:pt>
                <c:pt idx="69">
                  <c:v>3</c:v>
                </c:pt>
                <c:pt idx="70">
                  <c:v>2</c:v>
                </c:pt>
                <c:pt idx="71">
                  <c:v>1</c:v>
                </c:pt>
                <c:pt idx="72">
                  <c:v>3</c:v>
                </c:pt>
                <c:pt idx="73">
                  <c:v>5</c:v>
                </c:pt>
                <c:pt idx="74">
                  <c:v>5</c:v>
                </c:pt>
                <c:pt idx="75">
                  <c:v>2</c:v>
                </c:pt>
                <c:pt idx="76">
                  <c:v>5</c:v>
                </c:pt>
                <c:pt idx="77">
                  <c:v>6</c:v>
                </c:pt>
                <c:pt idx="78">
                  <c:v>2</c:v>
                </c:pt>
                <c:pt idx="79">
                  <c:v>5</c:v>
                </c:pt>
                <c:pt idx="80">
                  <c:v>3</c:v>
                </c:pt>
                <c:pt idx="81">
                  <c:v>3</c:v>
                </c:pt>
                <c:pt idx="82">
                  <c:v>4</c:v>
                </c:pt>
                <c:pt idx="83">
                  <c:v>2</c:v>
                </c:pt>
                <c:pt idx="84">
                  <c:v>3</c:v>
                </c:pt>
                <c:pt idx="85">
                  <c:v>6</c:v>
                </c:pt>
                <c:pt idx="86">
                  <c:v>4</c:v>
                </c:pt>
                <c:pt idx="87">
                  <c:v>4</c:v>
                </c:pt>
                <c:pt idx="88">
                  <c:v>5</c:v>
                </c:pt>
                <c:pt idx="89">
                  <c:v>2</c:v>
                </c:pt>
                <c:pt idx="90">
                  <c:v>4</c:v>
                </c:pt>
                <c:pt idx="91">
                  <c:v>4</c:v>
                </c:pt>
                <c:pt idx="92">
                  <c:v>4</c:v>
                </c:pt>
                <c:pt idx="93">
                  <c:v>5</c:v>
                </c:pt>
                <c:pt idx="94">
                  <c:v>6</c:v>
                </c:pt>
                <c:pt idx="95">
                  <c:v>1</c:v>
                </c:pt>
                <c:pt idx="96">
                  <c:v>2</c:v>
                </c:pt>
                <c:pt idx="97">
                  <c:v>4</c:v>
                </c:pt>
                <c:pt idx="98">
                  <c:v>1</c:v>
                </c:pt>
                <c:pt idx="99">
                  <c:v>5</c:v>
                </c:pt>
                <c:pt idx="100">
                  <c:v>2</c:v>
                </c:pt>
                <c:pt idx="101">
                  <c:v>6</c:v>
                </c:pt>
                <c:pt idx="102">
                  <c:v>3</c:v>
                </c:pt>
                <c:pt idx="103">
                  <c:v>2</c:v>
                </c:pt>
                <c:pt idx="104">
                  <c:v>2</c:v>
                </c:pt>
                <c:pt idx="105">
                  <c:v>3</c:v>
                </c:pt>
                <c:pt idx="106">
                  <c:v>1</c:v>
                </c:pt>
                <c:pt idx="107">
                  <c:v>0</c:v>
                </c:pt>
                <c:pt idx="108">
                  <c:v>4</c:v>
                </c:pt>
                <c:pt idx="109">
                  <c:v>1</c:v>
                </c:pt>
                <c:pt idx="110">
                  <c:v>2</c:v>
                </c:pt>
                <c:pt idx="111">
                  <c:v>3</c:v>
                </c:pt>
                <c:pt idx="112">
                  <c:v>3</c:v>
                </c:pt>
                <c:pt idx="113">
                  <c:v>4</c:v>
                </c:pt>
                <c:pt idx="114">
                  <c:v>5</c:v>
                </c:pt>
                <c:pt idx="115">
                  <c:v>6</c:v>
                </c:pt>
                <c:pt idx="116">
                  <c:v>3</c:v>
                </c:pt>
                <c:pt idx="117">
                  <c:v>1</c:v>
                </c:pt>
                <c:pt idx="118">
                  <c:v>5</c:v>
                </c:pt>
                <c:pt idx="119">
                  <c:v>3</c:v>
                </c:pt>
                <c:pt idx="120">
                  <c:v>5</c:v>
                </c:pt>
                <c:pt idx="121">
                  <c:v>2</c:v>
                </c:pt>
                <c:pt idx="122">
                  <c:v>1</c:v>
                </c:pt>
                <c:pt idx="123">
                  <c:v>3</c:v>
                </c:pt>
                <c:pt idx="124">
                  <c:v>1</c:v>
                </c:pt>
                <c:pt idx="125">
                  <c:v>3</c:v>
                </c:pt>
                <c:pt idx="126">
                  <c:v>1</c:v>
                </c:pt>
                <c:pt idx="127">
                  <c:v>3</c:v>
                </c:pt>
                <c:pt idx="128">
                  <c:v>2</c:v>
                </c:pt>
                <c:pt idx="129">
                  <c:v>5</c:v>
                </c:pt>
                <c:pt idx="130">
                  <c:v>3</c:v>
                </c:pt>
                <c:pt idx="131">
                  <c:v>2</c:v>
                </c:pt>
                <c:pt idx="132">
                  <c:v>3</c:v>
                </c:pt>
                <c:pt idx="133">
                  <c:v>4</c:v>
                </c:pt>
                <c:pt idx="134">
                  <c:v>4</c:v>
                </c:pt>
                <c:pt idx="135">
                  <c:v>2</c:v>
                </c:pt>
                <c:pt idx="136">
                  <c:v>3</c:v>
                </c:pt>
                <c:pt idx="137">
                  <c:v>3</c:v>
                </c:pt>
                <c:pt idx="138">
                  <c:v>3</c:v>
                </c:pt>
                <c:pt idx="139">
                  <c:v>0</c:v>
                </c:pt>
                <c:pt idx="140">
                  <c:v>2</c:v>
                </c:pt>
                <c:pt idx="141">
                  <c:v>0</c:v>
                </c:pt>
                <c:pt idx="142">
                  <c:v>3</c:v>
                </c:pt>
                <c:pt idx="143">
                  <c:v>3</c:v>
                </c:pt>
                <c:pt idx="144">
                  <c:v>3</c:v>
                </c:pt>
                <c:pt idx="145">
                  <c:v>4</c:v>
                </c:pt>
                <c:pt idx="146">
                  <c:v>0</c:v>
                </c:pt>
                <c:pt idx="147">
                  <c:v>1</c:v>
                </c:pt>
                <c:pt idx="148">
                  <c:v>2</c:v>
                </c:pt>
                <c:pt idx="149">
                  <c:v>0</c:v>
                </c:pt>
                <c:pt idx="150">
                  <c:v>4</c:v>
                </c:pt>
                <c:pt idx="151">
                  <c:v>5</c:v>
                </c:pt>
                <c:pt idx="152">
                  <c:v>1</c:v>
                </c:pt>
                <c:pt idx="153">
                  <c:v>3</c:v>
                </c:pt>
                <c:pt idx="154">
                  <c:v>0</c:v>
                </c:pt>
                <c:pt idx="155">
                  <c:v>2</c:v>
                </c:pt>
                <c:pt idx="156">
                  <c:v>3</c:v>
                </c:pt>
                <c:pt idx="157">
                  <c:v>2</c:v>
                </c:pt>
                <c:pt idx="158">
                  <c:v>2</c:v>
                </c:pt>
                <c:pt idx="159">
                  <c:v>2</c:v>
                </c:pt>
                <c:pt idx="160">
                  <c:v>3</c:v>
                </c:pt>
                <c:pt idx="161">
                  <c:v>6</c:v>
                </c:pt>
                <c:pt idx="162">
                  <c:v>4</c:v>
                </c:pt>
                <c:pt idx="163">
                  <c:v>3</c:v>
                </c:pt>
                <c:pt idx="164">
                  <c:v>2</c:v>
                </c:pt>
                <c:pt idx="165">
                  <c:v>6</c:v>
                </c:pt>
                <c:pt idx="166">
                  <c:v>3</c:v>
                </c:pt>
                <c:pt idx="167">
                  <c:v>3</c:v>
                </c:pt>
                <c:pt idx="168">
                  <c:v>1</c:v>
                </c:pt>
                <c:pt idx="169">
                  <c:v>3</c:v>
                </c:pt>
                <c:pt idx="170">
                  <c:v>2</c:v>
                </c:pt>
                <c:pt idx="171">
                  <c:v>1</c:v>
                </c:pt>
                <c:pt idx="172">
                  <c:v>2</c:v>
                </c:pt>
                <c:pt idx="173">
                  <c:v>2</c:v>
                </c:pt>
                <c:pt idx="174">
                  <c:v>1</c:v>
                </c:pt>
                <c:pt idx="175">
                  <c:v>5</c:v>
                </c:pt>
                <c:pt idx="176">
                  <c:v>2</c:v>
                </c:pt>
                <c:pt idx="177">
                  <c:v>1</c:v>
                </c:pt>
                <c:pt idx="178">
                  <c:v>5</c:v>
                </c:pt>
                <c:pt idx="179">
                  <c:v>2</c:v>
                </c:pt>
                <c:pt idx="180">
                  <c:v>1</c:v>
                </c:pt>
                <c:pt idx="181">
                  <c:v>4</c:v>
                </c:pt>
                <c:pt idx="182">
                  <c:v>3</c:v>
                </c:pt>
                <c:pt idx="183">
                  <c:v>0</c:v>
                </c:pt>
                <c:pt idx="184">
                  <c:v>1</c:v>
                </c:pt>
                <c:pt idx="185">
                  <c:v>3</c:v>
                </c:pt>
                <c:pt idx="186">
                  <c:v>2</c:v>
                </c:pt>
                <c:pt idx="187">
                  <c:v>2</c:v>
                </c:pt>
                <c:pt idx="188">
                  <c:v>1</c:v>
                </c:pt>
                <c:pt idx="189">
                  <c:v>4</c:v>
                </c:pt>
                <c:pt idx="190">
                  <c:v>2</c:v>
                </c:pt>
                <c:pt idx="191">
                  <c:v>1</c:v>
                </c:pt>
                <c:pt idx="192">
                  <c:v>2</c:v>
                </c:pt>
                <c:pt idx="193">
                  <c:v>1</c:v>
                </c:pt>
                <c:pt idx="194">
                  <c:v>2</c:v>
                </c:pt>
                <c:pt idx="195">
                  <c:v>3</c:v>
                </c:pt>
                <c:pt idx="196">
                  <c:v>0</c:v>
                </c:pt>
                <c:pt idx="197">
                  <c:v>2</c:v>
                </c:pt>
                <c:pt idx="198">
                  <c:v>2</c:v>
                </c:pt>
                <c:pt idx="199">
                  <c:v>3</c:v>
                </c:pt>
                <c:pt idx="200">
                  <c:v>1</c:v>
                </c:pt>
                <c:pt idx="201">
                  <c:v>3</c:v>
                </c:pt>
                <c:pt idx="202">
                  <c:v>4</c:v>
                </c:pt>
                <c:pt idx="203">
                  <c:v>0</c:v>
                </c:pt>
                <c:pt idx="204">
                  <c:v>2</c:v>
                </c:pt>
                <c:pt idx="205">
                  <c:v>4</c:v>
                </c:pt>
                <c:pt idx="206">
                  <c:v>4</c:v>
                </c:pt>
                <c:pt idx="207">
                  <c:v>3</c:v>
                </c:pt>
                <c:pt idx="208">
                  <c:v>4</c:v>
                </c:pt>
                <c:pt idx="209">
                  <c:v>2</c:v>
                </c:pt>
                <c:pt idx="210">
                  <c:v>4</c:v>
                </c:pt>
                <c:pt idx="211">
                  <c:v>2</c:v>
                </c:pt>
                <c:pt idx="212">
                  <c:v>3</c:v>
                </c:pt>
                <c:pt idx="213">
                  <c:v>3</c:v>
                </c:pt>
                <c:pt idx="214">
                  <c:v>3</c:v>
                </c:pt>
                <c:pt idx="215">
                  <c:v>3</c:v>
                </c:pt>
                <c:pt idx="216">
                  <c:v>1</c:v>
                </c:pt>
                <c:pt idx="217">
                  <c:v>0</c:v>
                </c:pt>
                <c:pt idx="218">
                  <c:v>1</c:v>
                </c:pt>
                <c:pt idx="219">
                  <c:v>3</c:v>
                </c:pt>
                <c:pt idx="220">
                  <c:v>3</c:v>
                </c:pt>
                <c:pt idx="221">
                  <c:v>3</c:v>
                </c:pt>
                <c:pt idx="222">
                  <c:v>2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2</c:v>
                </c:pt>
                <c:pt idx="227">
                  <c:v>1</c:v>
                </c:pt>
                <c:pt idx="228">
                  <c:v>4</c:v>
                </c:pt>
                <c:pt idx="229">
                  <c:v>2</c:v>
                </c:pt>
                <c:pt idx="230">
                  <c:v>6</c:v>
                </c:pt>
                <c:pt idx="231">
                  <c:v>1</c:v>
                </c:pt>
                <c:pt idx="232">
                  <c:v>2</c:v>
                </c:pt>
                <c:pt idx="233">
                  <c:v>2</c:v>
                </c:pt>
                <c:pt idx="234">
                  <c:v>2</c:v>
                </c:pt>
                <c:pt idx="235">
                  <c:v>2</c:v>
                </c:pt>
                <c:pt idx="236">
                  <c:v>1</c:v>
                </c:pt>
                <c:pt idx="237">
                  <c:v>3</c:v>
                </c:pt>
                <c:pt idx="238">
                  <c:v>3</c:v>
                </c:pt>
                <c:pt idx="239">
                  <c:v>3</c:v>
                </c:pt>
                <c:pt idx="240">
                  <c:v>1</c:v>
                </c:pt>
                <c:pt idx="241">
                  <c:v>4</c:v>
                </c:pt>
                <c:pt idx="242">
                  <c:v>3</c:v>
                </c:pt>
                <c:pt idx="243">
                  <c:v>1</c:v>
                </c:pt>
                <c:pt idx="244">
                  <c:v>3</c:v>
                </c:pt>
                <c:pt idx="245">
                  <c:v>0</c:v>
                </c:pt>
                <c:pt idx="246">
                  <c:v>1</c:v>
                </c:pt>
                <c:pt idx="247">
                  <c:v>3</c:v>
                </c:pt>
                <c:pt idx="248">
                  <c:v>4</c:v>
                </c:pt>
                <c:pt idx="249">
                  <c:v>4</c:v>
                </c:pt>
                <c:pt idx="250">
                  <c:v>3</c:v>
                </c:pt>
                <c:pt idx="251">
                  <c:v>4</c:v>
                </c:pt>
                <c:pt idx="252">
                  <c:v>4</c:v>
                </c:pt>
                <c:pt idx="253">
                  <c:v>2</c:v>
                </c:pt>
                <c:pt idx="254">
                  <c:v>1</c:v>
                </c:pt>
                <c:pt idx="255">
                  <c:v>4</c:v>
                </c:pt>
                <c:pt idx="256">
                  <c:v>5</c:v>
                </c:pt>
                <c:pt idx="257">
                  <c:v>4</c:v>
                </c:pt>
                <c:pt idx="258">
                  <c:v>5</c:v>
                </c:pt>
                <c:pt idx="259">
                  <c:v>2</c:v>
                </c:pt>
                <c:pt idx="260">
                  <c:v>2</c:v>
                </c:pt>
                <c:pt idx="261">
                  <c:v>3</c:v>
                </c:pt>
                <c:pt idx="262">
                  <c:v>1</c:v>
                </c:pt>
                <c:pt idx="263">
                  <c:v>2</c:v>
                </c:pt>
                <c:pt idx="264">
                  <c:v>2</c:v>
                </c:pt>
                <c:pt idx="265">
                  <c:v>2</c:v>
                </c:pt>
                <c:pt idx="266">
                  <c:v>1</c:v>
                </c:pt>
                <c:pt idx="267">
                  <c:v>5</c:v>
                </c:pt>
                <c:pt idx="268">
                  <c:v>2</c:v>
                </c:pt>
                <c:pt idx="269">
                  <c:v>0</c:v>
                </c:pt>
                <c:pt idx="270">
                  <c:v>2</c:v>
                </c:pt>
                <c:pt idx="271">
                  <c:v>1</c:v>
                </c:pt>
                <c:pt idx="272">
                  <c:v>0</c:v>
                </c:pt>
                <c:pt idx="273">
                  <c:v>1</c:v>
                </c:pt>
                <c:pt idx="274">
                  <c:v>3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2</c:v>
                </c:pt>
                <c:pt idx="279">
                  <c:v>3</c:v>
                </c:pt>
                <c:pt idx="280">
                  <c:v>4</c:v>
                </c:pt>
                <c:pt idx="281">
                  <c:v>1</c:v>
                </c:pt>
                <c:pt idx="282">
                  <c:v>2</c:v>
                </c:pt>
                <c:pt idx="283">
                  <c:v>1</c:v>
                </c:pt>
                <c:pt idx="284">
                  <c:v>6</c:v>
                </c:pt>
                <c:pt idx="285">
                  <c:v>1</c:v>
                </c:pt>
                <c:pt idx="286">
                  <c:v>3</c:v>
                </c:pt>
                <c:pt idx="287">
                  <c:v>2</c:v>
                </c:pt>
                <c:pt idx="288">
                  <c:v>2</c:v>
                </c:pt>
                <c:pt idx="289">
                  <c:v>1</c:v>
                </c:pt>
                <c:pt idx="290">
                  <c:v>3</c:v>
                </c:pt>
                <c:pt idx="291">
                  <c:v>1</c:v>
                </c:pt>
                <c:pt idx="292">
                  <c:v>2</c:v>
                </c:pt>
                <c:pt idx="293">
                  <c:v>1</c:v>
                </c:pt>
                <c:pt idx="294">
                  <c:v>3</c:v>
                </c:pt>
                <c:pt idx="295">
                  <c:v>5</c:v>
                </c:pt>
                <c:pt idx="296">
                  <c:v>3</c:v>
                </c:pt>
                <c:pt idx="297">
                  <c:v>4</c:v>
                </c:pt>
                <c:pt idx="298">
                  <c:v>3</c:v>
                </c:pt>
                <c:pt idx="299">
                  <c:v>0</c:v>
                </c:pt>
                <c:pt idx="300">
                  <c:v>4</c:v>
                </c:pt>
                <c:pt idx="301">
                  <c:v>2</c:v>
                </c:pt>
                <c:pt idx="302">
                  <c:v>1</c:v>
                </c:pt>
                <c:pt idx="303">
                  <c:v>3</c:v>
                </c:pt>
                <c:pt idx="304">
                  <c:v>2</c:v>
                </c:pt>
                <c:pt idx="305">
                  <c:v>2</c:v>
                </c:pt>
                <c:pt idx="306">
                  <c:v>1</c:v>
                </c:pt>
                <c:pt idx="307">
                  <c:v>4</c:v>
                </c:pt>
                <c:pt idx="308">
                  <c:v>1</c:v>
                </c:pt>
                <c:pt idx="309">
                  <c:v>0</c:v>
                </c:pt>
                <c:pt idx="310">
                  <c:v>5</c:v>
                </c:pt>
                <c:pt idx="311">
                  <c:v>2</c:v>
                </c:pt>
                <c:pt idx="312">
                  <c:v>1</c:v>
                </c:pt>
                <c:pt idx="313">
                  <c:v>5</c:v>
                </c:pt>
                <c:pt idx="314">
                  <c:v>2</c:v>
                </c:pt>
                <c:pt idx="315">
                  <c:v>1</c:v>
                </c:pt>
                <c:pt idx="316">
                  <c:v>4</c:v>
                </c:pt>
                <c:pt idx="317">
                  <c:v>0</c:v>
                </c:pt>
                <c:pt idx="318">
                  <c:v>2</c:v>
                </c:pt>
                <c:pt idx="319">
                  <c:v>4</c:v>
                </c:pt>
                <c:pt idx="320">
                  <c:v>4</c:v>
                </c:pt>
                <c:pt idx="321">
                  <c:v>3</c:v>
                </c:pt>
                <c:pt idx="322">
                  <c:v>3</c:v>
                </c:pt>
                <c:pt idx="323">
                  <c:v>2</c:v>
                </c:pt>
                <c:pt idx="324">
                  <c:v>3</c:v>
                </c:pt>
                <c:pt idx="325">
                  <c:v>1</c:v>
                </c:pt>
                <c:pt idx="326">
                  <c:v>1</c:v>
                </c:pt>
                <c:pt idx="327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6E-0949-A419-27BAA7BE9681}"/>
            </c:ext>
          </c:extLst>
        </c:ser>
        <c:ser>
          <c:idx val="1"/>
          <c:order val="1"/>
          <c:tx>
            <c:strRef>
              <c:f>Severe!$B$1</c:f>
              <c:strCache>
                <c:ptCount val="1"/>
                <c:pt idx="0">
                  <c:v>FEV1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Severe!$B$2:$B$329</c:f>
              <c:numCache>
                <c:formatCode>General</c:formatCode>
                <c:ptCount val="328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0</c:v>
                </c:pt>
                <c:pt idx="4">
                  <c:v>3</c:v>
                </c:pt>
                <c:pt idx="5">
                  <c:v>1</c:v>
                </c:pt>
                <c:pt idx="6">
                  <c:v>1</c:v>
                </c:pt>
                <c:pt idx="7">
                  <c:v>3</c:v>
                </c:pt>
                <c:pt idx="8">
                  <c:v>0</c:v>
                </c:pt>
                <c:pt idx="9">
                  <c:v>1</c:v>
                </c:pt>
                <c:pt idx="10">
                  <c:v>3</c:v>
                </c:pt>
                <c:pt idx="11">
                  <c:v>1</c:v>
                </c:pt>
                <c:pt idx="12">
                  <c:v>1</c:v>
                </c:pt>
                <c:pt idx="13">
                  <c:v>2</c:v>
                </c:pt>
                <c:pt idx="14">
                  <c:v>3</c:v>
                </c:pt>
                <c:pt idx="15">
                  <c:v>0</c:v>
                </c:pt>
                <c:pt idx="16">
                  <c:v>0</c:v>
                </c:pt>
                <c:pt idx="17">
                  <c:v>2</c:v>
                </c:pt>
                <c:pt idx="18">
                  <c:v>1</c:v>
                </c:pt>
                <c:pt idx="19">
                  <c:v>3</c:v>
                </c:pt>
                <c:pt idx="20">
                  <c:v>3</c:v>
                </c:pt>
                <c:pt idx="21">
                  <c:v>3</c:v>
                </c:pt>
                <c:pt idx="22">
                  <c:v>2</c:v>
                </c:pt>
                <c:pt idx="23">
                  <c:v>3</c:v>
                </c:pt>
                <c:pt idx="24">
                  <c:v>2</c:v>
                </c:pt>
                <c:pt idx="25">
                  <c:v>3</c:v>
                </c:pt>
                <c:pt idx="26">
                  <c:v>1</c:v>
                </c:pt>
                <c:pt idx="27">
                  <c:v>3</c:v>
                </c:pt>
                <c:pt idx="28">
                  <c:v>3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0</c:v>
                </c:pt>
                <c:pt idx="34">
                  <c:v>1</c:v>
                </c:pt>
                <c:pt idx="35">
                  <c:v>0</c:v>
                </c:pt>
                <c:pt idx="36">
                  <c:v>1</c:v>
                </c:pt>
                <c:pt idx="37">
                  <c:v>3</c:v>
                </c:pt>
                <c:pt idx="38">
                  <c:v>3</c:v>
                </c:pt>
                <c:pt idx="39">
                  <c:v>1</c:v>
                </c:pt>
                <c:pt idx="40">
                  <c:v>0</c:v>
                </c:pt>
                <c:pt idx="41">
                  <c:v>2</c:v>
                </c:pt>
                <c:pt idx="42">
                  <c:v>2</c:v>
                </c:pt>
                <c:pt idx="43">
                  <c:v>3</c:v>
                </c:pt>
                <c:pt idx="44">
                  <c:v>0</c:v>
                </c:pt>
                <c:pt idx="45">
                  <c:v>3</c:v>
                </c:pt>
                <c:pt idx="46">
                  <c:v>0</c:v>
                </c:pt>
                <c:pt idx="47">
                  <c:v>0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0</c:v>
                </c:pt>
                <c:pt idx="54">
                  <c:v>3</c:v>
                </c:pt>
                <c:pt idx="55">
                  <c:v>1</c:v>
                </c:pt>
                <c:pt idx="56">
                  <c:v>3</c:v>
                </c:pt>
                <c:pt idx="57">
                  <c:v>3</c:v>
                </c:pt>
                <c:pt idx="58">
                  <c:v>1</c:v>
                </c:pt>
                <c:pt idx="59">
                  <c:v>0</c:v>
                </c:pt>
                <c:pt idx="60">
                  <c:v>3</c:v>
                </c:pt>
                <c:pt idx="61">
                  <c:v>3</c:v>
                </c:pt>
                <c:pt idx="62">
                  <c:v>3</c:v>
                </c:pt>
                <c:pt idx="63">
                  <c:v>0</c:v>
                </c:pt>
                <c:pt idx="64">
                  <c:v>0</c:v>
                </c:pt>
                <c:pt idx="65">
                  <c:v>3</c:v>
                </c:pt>
                <c:pt idx="66">
                  <c:v>1</c:v>
                </c:pt>
                <c:pt idx="67">
                  <c:v>1</c:v>
                </c:pt>
                <c:pt idx="68">
                  <c:v>3</c:v>
                </c:pt>
                <c:pt idx="69">
                  <c:v>0</c:v>
                </c:pt>
                <c:pt idx="70">
                  <c:v>0</c:v>
                </c:pt>
                <c:pt idx="71">
                  <c:v>3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2</c:v>
                </c:pt>
                <c:pt idx="76">
                  <c:v>2</c:v>
                </c:pt>
                <c:pt idx="77">
                  <c:v>3</c:v>
                </c:pt>
                <c:pt idx="78">
                  <c:v>1</c:v>
                </c:pt>
                <c:pt idx="79">
                  <c:v>1</c:v>
                </c:pt>
                <c:pt idx="80">
                  <c:v>3</c:v>
                </c:pt>
                <c:pt idx="81">
                  <c:v>3</c:v>
                </c:pt>
                <c:pt idx="82">
                  <c:v>0</c:v>
                </c:pt>
                <c:pt idx="83">
                  <c:v>0</c:v>
                </c:pt>
                <c:pt idx="84">
                  <c:v>1</c:v>
                </c:pt>
                <c:pt idx="85">
                  <c:v>3</c:v>
                </c:pt>
                <c:pt idx="86">
                  <c:v>2</c:v>
                </c:pt>
                <c:pt idx="87">
                  <c:v>2</c:v>
                </c:pt>
                <c:pt idx="88">
                  <c:v>3</c:v>
                </c:pt>
                <c:pt idx="89">
                  <c:v>3</c:v>
                </c:pt>
                <c:pt idx="90">
                  <c:v>2</c:v>
                </c:pt>
                <c:pt idx="91">
                  <c:v>3</c:v>
                </c:pt>
                <c:pt idx="92">
                  <c:v>2</c:v>
                </c:pt>
                <c:pt idx="93">
                  <c:v>3</c:v>
                </c:pt>
                <c:pt idx="94">
                  <c:v>2</c:v>
                </c:pt>
                <c:pt idx="95">
                  <c:v>2</c:v>
                </c:pt>
                <c:pt idx="96">
                  <c:v>2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  <c:pt idx="100">
                  <c:v>3</c:v>
                </c:pt>
                <c:pt idx="101">
                  <c:v>1</c:v>
                </c:pt>
                <c:pt idx="102">
                  <c:v>1</c:v>
                </c:pt>
                <c:pt idx="103">
                  <c:v>1</c:v>
                </c:pt>
                <c:pt idx="104">
                  <c:v>1</c:v>
                </c:pt>
                <c:pt idx="105">
                  <c:v>2</c:v>
                </c:pt>
                <c:pt idx="106">
                  <c:v>0</c:v>
                </c:pt>
                <c:pt idx="107">
                  <c:v>3</c:v>
                </c:pt>
                <c:pt idx="108">
                  <c:v>3</c:v>
                </c:pt>
                <c:pt idx="109">
                  <c:v>2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3</c:v>
                </c:pt>
                <c:pt idx="114">
                  <c:v>3</c:v>
                </c:pt>
                <c:pt idx="115">
                  <c:v>1</c:v>
                </c:pt>
                <c:pt idx="116">
                  <c:v>3</c:v>
                </c:pt>
                <c:pt idx="117">
                  <c:v>2</c:v>
                </c:pt>
                <c:pt idx="118">
                  <c:v>3</c:v>
                </c:pt>
                <c:pt idx="119">
                  <c:v>2</c:v>
                </c:pt>
                <c:pt idx="120">
                  <c:v>0</c:v>
                </c:pt>
                <c:pt idx="121">
                  <c:v>2</c:v>
                </c:pt>
                <c:pt idx="122">
                  <c:v>3</c:v>
                </c:pt>
                <c:pt idx="123">
                  <c:v>3</c:v>
                </c:pt>
                <c:pt idx="124">
                  <c:v>3</c:v>
                </c:pt>
                <c:pt idx="125">
                  <c:v>0</c:v>
                </c:pt>
                <c:pt idx="126">
                  <c:v>1</c:v>
                </c:pt>
                <c:pt idx="127">
                  <c:v>0</c:v>
                </c:pt>
                <c:pt idx="128">
                  <c:v>0</c:v>
                </c:pt>
                <c:pt idx="129">
                  <c:v>3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3</c:v>
                </c:pt>
                <c:pt idx="134">
                  <c:v>1</c:v>
                </c:pt>
                <c:pt idx="135">
                  <c:v>1</c:v>
                </c:pt>
                <c:pt idx="136">
                  <c:v>0</c:v>
                </c:pt>
                <c:pt idx="137">
                  <c:v>2</c:v>
                </c:pt>
                <c:pt idx="138">
                  <c:v>1</c:v>
                </c:pt>
                <c:pt idx="139">
                  <c:v>1</c:v>
                </c:pt>
                <c:pt idx="140">
                  <c:v>0</c:v>
                </c:pt>
                <c:pt idx="141">
                  <c:v>3</c:v>
                </c:pt>
                <c:pt idx="142">
                  <c:v>0</c:v>
                </c:pt>
                <c:pt idx="143">
                  <c:v>1</c:v>
                </c:pt>
                <c:pt idx="144">
                  <c:v>3</c:v>
                </c:pt>
                <c:pt idx="145">
                  <c:v>3</c:v>
                </c:pt>
                <c:pt idx="146">
                  <c:v>2</c:v>
                </c:pt>
                <c:pt idx="147">
                  <c:v>3</c:v>
                </c:pt>
                <c:pt idx="148">
                  <c:v>0</c:v>
                </c:pt>
                <c:pt idx="149">
                  <c:v>1</c:v>
                </c:pt>
                <c:pt idx="150">
                  <c:v>3</c:v>
                </c:pt>
                <c:pt idx="151">
                  <c:v>1</c:v>
                </c:pt>
                <c:pt idx="152">
                  <c:v>3</c:v>
                </c:pt>
                <c:pt idx="153">
                  <c:v>3</c:v>
                </c:pt>
                <c:pt idx="154">
                  <c:v>3</c:v>
                </c:pt>
                <c:pt idx="155">
                  <c:v>0</c:v>
                </c:pt>
                <c:pt idx="156">
                  <c:v>2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1</c:v>
                </c:pt>
                <c:pt idx="161">
                  <c:v>3</c:v>
                </c:pt>
                <c:pt idx="162">
                  <c:v>3</c:v>
                </c:pt>
                <c:pt idx="163">
                  <c:v>0</c:v>
                </c:pt>
                <c:pt idx="164">
                  <c:v>0</c:v>
                </c:pt>
                <c:pt idx="165">
                  <c:v>2</c:v>
                </c:pt>
                <c:pt idx="166">
                  <c:v>1</c:v>
                </c:pt>
                <c:pt idx="167">
                  <c:v>3</c:v>
                </c:pt>
                <c:pt idx="168">
                  <c:v>3</c:v>
                </c:pt>
                <c:pt idx="169">
                  <c:v>3</c:v>
                </c:pt>
                <c:pt idx="170">
                  <c:v>0</c:v>
                </c:pt>
                <c:pt idx="171">
                  <c:v>0</c:v>
                </c:pt>
                <c:pt idx="172">
                  <c:v>3</c:v>
                </c:pt>
                <c:pt idx="173">
                  <c:v>1</c:v>
                </c:pt>
                <c:pt idx="174">
                  <c:v>1</c:v>
                </c:pt>
                <c:pt idx="175">
                  <c:v>3</c:v>
                </c:pt>
                <c:pt idx="176">
                  <c:v>2</c:v>
                </c:pt>
                <c:pt idx="177">
                  <c:v>1</c:v>
                </c:pt>
                <c:pt idx="178">
                  <c:v>3</c:v>
                </c:pt>
                <c:pt idx="179">
                  <c:v>2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3</c:v>
                </c:pt>
                <c:pt idx="184">
                  <c:v>0</c:v>
                </c:pt>
                <c:pt idx="185">
                  <c:v>2</c:v>
                </c:pt>
                <c:pt idx="186">
                  <c:v>3</c:v>
                </c:pt>
                <c:pt idx="187">
                  <c:v>2</c:v>
                </c:pt>
                <c:pt idx="188">
                  <c:v>2</c:v>
                </c:pt>
                <c:pt idx="189">
                  <c:v>3</c:v>
                </c:pt>
                <c:pt idx="190">
                  <c:v>0</c:v>
                </c:pt>
                <c:pt idx="191">
                  <c:v>2</c:v>
                </c:pt>
                <c:pt idx="192">
                  <c:v>3</c:v>
                </c:pt>
                <c:pt idx="193">
                  <c:v>2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3</c:v>
                </c:pt>
                <c:pt idx="201">
                  <c:v>0</c:v>
                </c:pt>
                <c:pt idx="202">
                  <c:v>2</c:v>
                </c:pt>
                <c:pt idx="203">
                  <c:v>2</c:v>
                </c:pt>
                <c:pt idx="204">
                  <c:v>1</c:v>
                </c:pt>
                <c:pt idx="205">
                  <c:v>3</c:v>
                </c:pt>
                <c:pt idx="206">
                  <c:v>0</c:v>
                </c:pt>
                <c:pt idx="207">
                  <c:v>2</c:v>
                </c:pt>
                <c:pt idx="208">
                  <c:v>3</c:v>
                </c:pt>
                <c:pt idx="209">
                  <c:v>3</c:v>
                </c:pt>
                <c:pt idx="210">
                  <c:v>0</c:v>
                </c:pt>
                <c:pt idx="211">
                  <c:v>1</c:v>
                </c:pt>
                <c:pt idx="212">
                  <c:v>0</c:v>
                </c:pt>
                <c:pt idx="213">
                  <c:v>3</c:v>
                </c:pt>
                <c:pt idx="214">
                  <c:v>0</c:v>
                </c:pt>
                <c:pt idx="215">
                  <c:v>1</c:v>
                </c:pt>
                <c:pt idx="216">
                  <c:v>2</c:v>
                </c:pt>
                <c:pt idx="217">
                  <c:v>1</c:v>
                </c:pt>
                <c:pt idx="218">
                  <c:v>3</c:v>
                </c:pt>
                <c:pt idx="219">
                  <c:v>3</c:v>
                </c:pt>
                <c:pt idx="220">
                  <c:v>0</c:v>
                </c:pt>
                <c:pt idx="221">
                  <c:v>2</c:v>
                </c:pt>
                <c:pt idx="222">
                  <c:v>2</c:v>
                </c:pt>
                <c:pt idx="223">
                  <c:v>3</c:v>
                </c:pt>
                <c:pt idx="224">
                  <c:v>2</c:v>
                </c:pt>
                <c:pt idx="225">
                  <c:v>1</c:v>
                </c:pt>
                <c:pt idx="226">
                  <c:v>0</c:v>
                </c:pt>
                <c:pt idx="227">
                  <c:v>3</c:v>
                </c:pt>
                <c:pt idx="228">
                  <c:v>3</c:v>
                </c:pt>
                <c:pt idx="229">
                  <c:v>0</c:v>
                </c:pt>
                <c:pt idx="230">
                  <c:v>1</c:v>
                </c:pt>
                <c:pt idx="231">
                  <c:v>0</c:v>
                </c:pt>
                <c:pt idx="232">
                  <c:v>3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3</c:v>
                </c:pt>
                <c:pt idx="237">
                  <c:v>0</c:v>
                </c:pt>
                <c:pt idx="238">
                  <c:v>0</c:v>
                </c:pt>
                <c:pt idx="239">
                  <c:v>3</c:v>
                </c:pt>
                <c:pt idx="240">
                  <c:v>3</c:v>
                </c:pt>
                <c:pt idx="241">
                  <c:v>2</c:v>
                </c:pt>
                <c:pt idx="242">
                  <c:v>1</c:v>
                </c:pt>
                <c:pt idx="243">
                  <c:v>1</c:v>
                </c:pt>
                <c:pt idx="244">
                  <c:v>0</c:v>
                </c:pt>
                <c:pt idx="245">
                  <c:v>2</c:v>
                </c:pt>
                <c:pt idx="246">
                  <c:v>0</c:v>
                </c:pt>
                <c:pt idx="247">
                  <c:v>0</c:v>
                </c:pt>
                <c:pt idx="248">
                  <c:v>3</c:v>
                </c:pt>
                <c:pt idx="249">
                  <c:v>0</c:v>
                </c:pt>
                <c:pt idx="250">
                  <c:v>2</c:v>
                </c:pt>
                <c:pt idx="251">
                  <c:v>2</c:v>
                </c:pt>
                <c:pt idx="252">
                  <c:v>3</c:v>
                </c:pt>
                <c:pt idx="253">
                  <c:v>2</c:v>
                </c:pt>
                <c:pt idx="254">
                  <c:v>1</c:v>
                </c:pt>
                <c:pt idx="255">
                  <c:v>2</c:v>
                </c:pt>
                <c:pt idx="256">
                  <c:v>2</c:v>
                </c:pt>
                <c:pt idx="257">
                  <c:v>3</c:v>
                </c:pt>
                <c:pt idx="258">
                  <c:v>1</c:v>
                </c:pt>
                <c:pt idx="259">
                  <c:v>3</c:v>
                </c:pt>
                <c:pt idx="260">
                  <c:v>3</c:v>
                </c:pt>
                <c:pt idx="261">
                  <c:v>2</c:v>
                </c:pt>
                <c:pt idx="262">
                  <c:v>0</c:v>
                </c:pt>
                <c:pt idx="263">
                  <c:v>1</c:v>
                </c:pt>
                <c:pt idx="264">
                  <c:v>0</c:v>
                </c:pt>
                <c:pt idx="265">
                  <c:v>2</c:v>
                </c:pt>
                <c:pt idx="266">
                  <c:v>0</c:v>
                </c:pt>
                <c:pt idx="267">
                  <c:v>1</c:v>
                </c:pt>
                <c:pt idx="268">
                  <c:v>3</c:v>
                </c:pt>
                <c:pt idx="269">
                  <c:v>0</c:v>
                </c:pt>
                <c:pt idx="270">
                  <c:v>2</c:v>
                </c:pt>
                <c:pt idx="271">
                  <c:v>3</c:v>
                </c:pt>
                <c:pt idx="272">
                  <c:v>0</c:v>
                </c:pt>
                <c:pt idx="273">
                  <c:v>3</c:v>
                </c:pt>
                <c:pt idx="274">
                  <c:v>0</c:v>
                </c:pt>
                <c:pt idx="275">
                  <c:v>2</c:v>
                </c:pt>
                <c:pt idx="276">
                  <c:v>1</c:v>
                </c:pt>
                <c:pt idx="277">
                  <c:v>0</c:v>
                </c:pt>
                <c:pt idx="278">
                  <c:v>1</c:v>
                </c:pt>
                <c:pt idx="279">
                  <c:v>1</c:v>
                </c:pt>
                <c:pt idx="280">
                  <c:v>2</c:v>
                </c:pt>
                <c:pt idx="281">
                  <c:v>3</c:v>
                </c:pt>
                <c:pt idx="282">
                  <c:v>2</c:v>
                </c:pt>
                <c:pt idx="283">
                  <c:v>3</c:v>
                </c:pt>
                <c:pt idx="284">
                  <c:v>2</c:v>
                </c:pt>
                <c:pt idx="285">
                  <c:v>1</c:v>
                </c:pt>
                <c:pt idx="286">
                  <c:v>0</c:v>
                </c:pt>
                <c:pt idx="287">
                  <c:v>2</c:v>
                </c:pt>
                <c:pt idx="288">
                  <c:v>0</c:v>
                </c:pt>
                <c:pt idx="289">
                  <c:v>1</c:v>
                </c:pt>
                <c:pt idx="290">
                  <c:v>3</c:v>
                </c:pt>
                <c:pt idx="291">
                  <c:v>3</c:v>
                </c:pt>
                <c:pt idx="292">
                  <c:v>0</c:v>
                </c:pt>
                <c:pt idx="293">
                  <c:v>3</c:v>
                </c:pt>
                <c:pt idx="294">
                  <c:v>3</c:v>
                </c:pt>
                <c:pt idx="295">
                  <c:v>1</c:v>
                </c:pt>
                <c:pt idx="296">
                  <c:v>0</c:v>
                </c:pt>
                <c:pt idx="297">
                  <c:v>0</c:v>
                </c:pt>
                <c:pt idx="298">
                  <c:v>1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2</c:v>
                </c:pt>
                <c:pt idx="303">
                  <c:v>3</c:v>
                </c:pt>
                <c:pt idx="304">
                  <c:v>3</c:v>
                </c:pt>
                <c:pt idx="305">
                  <c:v>0</c:v>
                </c:pt>
                <c:pt idx="306">
                  <c:v>3</c:v>
                </c:pt>
                <c:pt idx="307">
                  <c:v>1</c:v>
                </c:pt>
                <c:pt idx="308">
                  <c:v>0</c:v>
                </c:pt>
                <c:pt idx="309">
                  <c:v>2</c:v>
                </c:pt>
                <c:pt idx="310">
                  <c:v>3</c:v>
                </c:pt>
                <c:pt idx="311">
                  <c:v>3</c:v>
                </c:pt>
                <c:pt idx="312">
                  <c:v>2</c:v>
                </c:pt>
                <c:pt idx="313">
                  <c:v>0</c:v>
                </c:pt>
                <c:pt idx="314">
                  <c:v>1</c:v>
                </c:pt>
                <c:pt idx="315">
                  <c:v>2</c:v>
                </c:pt>
                <c:pt idx="316">
                  <c:v>0</c:v>
                </c:pt>
                <c:pt idx="317">
                  <c:v>3</c:v>
                </c:pt>
                <c:pt idx="318">
                  <c:v>3</c:v>
                </c:pt>
                <c:pt idx="319">
                  <c:v>1</c:v>
                </c:pt>
                <c:pt idx="320">
                  <c:v>3</c:v>
                </c:pt>
                <c:pt idx="321">
                  <c:v>1</c:v>
                </c:pt>
                <c:pt idx="322">
                  <c:v>1</c:v>
                </c:pt>
                <c:pt idx="323">
                  <c:v>0</c:v>
                </c:pt>
                <c:pt idx="324">
                  <c:v>1</c:v>
                </c:pt>
                <c:pt idx="325">
                  <c:v>2</c:v>
                </c:pt>
                <c:pt idx="326">
                  <c:v>2</c:v>
                </c:pt>
                <c:pt idx="32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6E-0949-A419-27BAA7BE9681}"/>
            </c:ext>
          </c:extLst>
        </c:ser>
        <c:ser>
          <c:idx val="2"/>
          <c:order val="2"/>
          <c:tx>
            <c:strRef>
              <c:f>Severe!$C$1</c:f>
              <c:strCache>
                <c:ptCount val="1"/>
                <c:pt idx="0">
                  <c:v>meds</c:v>
                </c:pt>
              </c:strCache>
            </c:strRef>
          </c:tx>
          <c:spPr>
            <a:ln w="15875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Severe!$C$2:$C$329</c:f>
              <c:numCache>
                <c:formatCode>General</c:formatCode>
                <c:ptCount val="328"/>
                <c:pt idx="0">
                  <c:v>5</c:v>
                </c:pt>
                <c:pt idx="1">
                  <c:v>4</c:v>
                </c:pt>
                <c:pt idx="2">
                  <c:v>5</c:v>
                </c:pt>
                <c:pt idx="3">
                  <c:v>4</c:v>
                </c:pt>
                <c:pt idx="4">
                  <c:v>4</c:v>
                </c:pt>
                <c:pt idx="5">
                  <c:v>4</c:v>
                </c:pt>
                <c:pt idx="6">
                  <c:v>4</c:v>
                </c:pt>
                <c:pt idx="7">
                  <c:v>6</c:v>
                </c:pt>
                <c:pt idx="8">
                  <c:v>4</c:v>
                </c:pt>
                <c:pt idx="9">
                  <c:v>4</c:v>
                </c:pt>
                <c:pt idx="10">
                  <c:v>4</c:v>
                </c:pt>
                <c:pt idx="11">
                  <c:v>5</c:v>
                </c:pt>
                <c:pt idx="12">
                  <c:v>5</c:v>
                </c:pt>
                <c:pt idx="13">
                  <c:v>5</c:v>
                </c:pt>
                <c:pt idx="14">
                  <c:v>5</c:v>
                </c:pt>
                <c:pt idx="15">
                  <c:v>4</c:v>
                </c:pt>
                <c:pt idx="16">
                  <c:v>5</c:v>
                </c:pt>
                <c:pt idx="17">
                  <c:v>4</c:v>
                </c:pt>
                <c:pt idx="18">
                  <c:v>6</c:v>
                </c:pt>
                <c:pt idx="19">
                  <c:v>6</c:v>
                </c:pt>
                <c:pt idx="20">
                  <c:v>6</c:v>
                </c:pt>
                <c:pt idx="21">
                  <c:v>7</c:v>
                </c:pt>
                <c:pt idx="22">
                  <c:v>5</c:v>
                </c:pt>
                <c:pt idx="23">
                  <c:v>3</c:v>
                </c:pt>
                <c:pt idx="24">
                  <c:v>5</c:v>
                </c:pt>
                <c:pt idx="25">
                  <c:v>4</c:v>
                </c:pt>
                <c:pt idx="26">
                  <c:v>4</c:v>
                </c:pt>
                <c:pt idx="27">
                  <c:v>6</c:v>
                </c:pt>
                <c:pt idx="28">
                  <c:v>6</c:v>
                </c:pt>
                <c:pt idx="29">
                  <c:v>5</c:v>
                </c:pt>
                <c:pt idx="30">
                  <c:v>4</c:v>
                </c:pt>
                <c:pt idx="31">
                  <c:v>6</c:v>
                </c:pt>
                <c:pt idx="32">
                  <c:v>6</c:v>
                </c:pt>
                <c:pt idx="33">
                  <c:v>5</c:v>
                </c:pt>
                <c:pt idx="34">
                  <c:v>6</c:v>
                </c:pt>
                <c:pt idx="35">
                  <c:v>5</c:v>
                </c:pt>
                <c:pt idx="36">
                  <c:v>4</c:v>
                </c:pt>
                <c:pt idx="37">
                  <c:v>6</c:v>
                </c:pt>
                <c:pt idx="38">
                  <c:v>5</c:v>
                </c:pt>
                <c:pt idx="39">
                  <c:v>6</c:v>
                </c:pt>
                <c:pt idx="40">
                  <c:v>5</c:v>
                </c:pt>
                <c:pt idx="41">
                  <c:v>5</c:v>
                </c:pt>
                <c:pt idx="42">
                  <c:v>5</c:v>
                </c:pt>
                <c:pt idx="43">
                  <c:v>5</c:v>
                </c:pt>
                <c:pt idx="44">
                  <c:v>6</c:v>
                </c:pt>
                <c:pt idx="45">
                  <c:v>4</c:v>
                </c:pt>
                <c:pt idx="46">
                  <c:v>4</c:v>
                </c:pt>
                <c:pt idx="47">
                  <c:v>5</c:v>
                </c:pt>
                <c:pt idx="48">
                  <c:v>5</c:v>
                </c:pt>
                <c:pt idx="49">
                  <c:v>6</c:v>
                </c:pt>
                <c:pt idx="50">
                  <c:v>5</c:v>
                </c:pt>
                <c:pt idx="51">
                  <c:v>5</c:v>
                </c:pt>
                <c:pt idx="52">
                  <c:v>4</c:v>
                </c:pt>
                <c:pt idx="53">
                  <c:v>5</c:v>
                </c:pt>
                <c:pt idx="54">
                  <c:v>5</c:v>
                </c:pt>
                <c:pt idx="55">
                  <c:v>7</c:v>
                </c:pt>
                <c:pt idx="56">
                  <c:v>5</c:v>
                </c:pt>
                <c:pt idx="57">
                  <c:v>6</c:v>
                </c:pt>
                <c:pt idx="58">
                  <c:v>5</c:v>
                </c:pt>
                <c:pt idx="59">
                  <c:v>4</c:v>
                </c:pt>
                <c:pt idx="60">
                  <c:v>5</c:v>
                </c:pt>
                <c:pt idx="61">
                  <c:v>5</c:v>
                </c:pt>
                <c:pt idx="62">
                  <c:v>6</c:v>
                </c:pt>
                <c:pt idx="63">
                  <c:v>5</c:v>
                </c:pt>
                <c:pt idx="64">
                  <c:v>5</c:v>
                </c:pt>
                <c:pt idx="65">
                  <c:v>6</c:v>
                </c:pt>
                <c:pt idx="66">
                  <c:v>5</c:v>
                </c:pt>
                <c:pt idx="67">
                  <c:v>4</c:v>
                </c:pt>
                <c:pt idx="68">
                  <c:v>4</c:v>
                </c:pt>
                <c:pt idx="69">
                  <c:v>5</c:v>
                </c:pt>
                <c:pt idx="70">
                  <c:v>6</c:v>
                </c:pt>
                <c:pt idx="71">
                  <c:v>5</c:v>
                </c:pt>
                <c:pt idx="72">
                  <c:v>6</c:v>
                </c:pt>
                <c:pt idx="73">
                  <c:v>6</c:v>
                </c:pt>
                <c:pt idx="74">
                  <c:v>6</c:v>
                </c:pt>
                <c:pt idx="75">
                  <c:v>6</c:v>
                </c:pt>
                <c:pt idx="76">
                  <c:v>5</c:v>
                </c:pt>
                <c:pt idx="77">
                  <c:v>3</c:v>
                </c:pt>
                <c:pt idx="78">
                  <c:v>5</c:v>
                </c:pt>
                <c:pt idx="79">
                  <c:v>5</c:v>
                </c:pt>
                <c:pt idx="80">
                  <c:v>5</c:v>
                </c:pt>
                <c:pt idx="81">
                  <c:v>4</c:v>
                </c:pt>
                <c:pt idx="82">
                  <c:v>6</c:v>
                </c:pt>
                <c:pt idx="83">
                  <c:v>4</c:v>
                </c:pt>
                <c:pt idx="84">
                  <c:v>5</c:v>
                </c:pt>
                <c:pt idx="85">
                  <c:v>4</c:v>
                </c:pt>
                <c:pt idx="86">
                  <c:v>5</c:v>
                </c:pt>
                <c:pt idx="87">
                  <c:v>4</c:v>
                </c:pt>
                <c:pt idx="88">
                  <c:v>5</c:v>
                </c:pt>
                <c:pt idx="89">
                  <c:v>4</c:v>
                </c:pt>
                <c:pt idx="90">
                  <c:v>4</c:v>
                </c:pt>
                <c:pt idx="91">
                  <c:v>6</c:v>
                </c:pt>
                <c:pt idx="92">
                  <c:v>2</c:v>
                </c:pt>
                <c:pt idx="93">
                  <c:v>7</c:v>
                </c:pt>
                <c:pt idx="94">
                  <c:v>6</c:v>
                </c:pt>
                <c:pt idx="95">
                  <c:v>5</c:v>
                </c:pt>
                <c:pt idx="96">
                  <c:v>5</c:v>
                </c:pt>
                <c:pt idx="97">
                  <c:v>5</c:v>
                </c:pt>
                <c:pt idx="98">
                  <c:v>5</c:v>
                </c:pt>
                <c:pt idx="99">
                  <c:v>5</c:v>
                </c:pt>
                <c:pt idx="100">
                  <c:v>5</c:v>
                </c:pt>
                <c:pt idx="101">
                  <c:v>5</c:v>
                </c:pt>
                <c:pt idx="102">
                  <c:v>5</c:v>
                </c:pt>
                <c:pt idx="103">
                  <c:v>5</c:v>
                </c:pt>
                <c:pt idx="104">
                  <c:v>5</c:v>
                </c:pt>
                <c:pt idx="105">
                  <c:v>4</c:v>
                </c:pt>
                <c:pt idx="106">
                  <c:v>5</c:v>
                </c:pt>
                <c:pt idx="107">
                  <c:v>5</c:v>
                </c:pt>
                <c:pt idx="108">
                  <c:v>5</c:v>
                </c:pt>
                <c:pt idx="109">
                  <c:v>5</c:v>
                </c:pt>
                <c:pt idx="110">
                  <c:v>5</c:v>
                </c:pt>
                <c:pt idx="111">
                  <c:v>6</c:v>
                </c:pt>
                <c:pt idx="112">
                  <c:v>4</c:v>
                </c:pt>
                <c:pt idx="113">
                  <c:v>5</c:v>
                </c:pt>
                <c:pt idx="114">
                  <c:v>6</c:v>
                </c:pt>
                <c:pt idx="115">
                  <c:v>5</c:v>
                </c:pt>
                <c:pt idx="116">
                  <c:v>6</c:v>
                </c:pt>
                <c:pt idx="117">
                  <c:v>5</c:v>
                </c:pt>
                <c:pt idx="118">
                  <c:v>7</c:v>
                </c:pt>
                <c:pt idx="119">
                  <c:v>1</c:v>
                </c:pt>
                <c:pt idx="120">
                  <c:v>4</c:v>
                </c:pt>
                <c:pt idx="121">
                  <c:v>4</c:v>
                </c:pt>
                <c:pt idx="122">
                  <c:v>5</c:v>
                </c:pt>
                <c:pt idx="123">
                  <c:v>5</c:v>
                </c:pt>
                <c:pt idx="124">
                  <c:v>7</c:v>
                </c:pt>
                <c:pt idx="125">
                  <c:v>5</c:v>
                </c:pt>
                <c:pt idx="126">
                  <c:v>4</c:v>
                </c:pt>
                <c:pt idx="127">
                  <c:v>4</c:v>
                </c:pt>
                <c:pt idx="128">
                  <c:v>5</c:v>
                </c:pt>
                <c:pt idx="129">
                  <c:v>6</c:v>
                </c:pt>
                <c:pt idx="130">
                  <c:v>5</c:v>
                </c:pt>
                <c:pt idx="131">
                  <c:v>4</c:v>
                </c:pt>
                <c:pt idx="132">
                  <c:v>5</c:v>
                </c:pt>
                <c:pt idx="133">
                  <c:v>5</c:v>
                </c:pt>
                <c:pt idx="134">
                  <c:v>4</c:v>
                </c:pt>
                <c:pt idx="135">
                  <c:v>5</c:v>
                </c:pt>
                <c:pt idx="136">
                  <c:v>5</c:v>
                </c:pt>
                <c:pt idx="137">
                  <c:v>5</c:v>
                </c:pt>
                <c:pt idx="138">
                  <c:v>4</c:v>
                </c:pt>
                <c:pt idx="139">
                  <c:v>6</c:v>
                </c:pt>
                <c:pt idx="140">
                  <c:v>4</c:v>
                </c:pt>
                <c:pt idx="141">
                  <c:v>4</c:v>
                </c:pt>
                <c:pt idx="142">
                  <c:v>5</c:v>
                </c:pt>
                <c:pt idx="143">
                  <c:v>4</c:v>
                </c:pt>
                <c:pt idx="144">
                  <c:v>5</c:v>
                </c:pt>
                <c:pt idx="145">
                  <c:v>4</c:v>
                </c:pt>
                <c:pt idx="146">
                  <c:v>4</c:v>
                </c:pt>
                <c:pt idx="147">
                  <c:v>5</c:v>
                </c:pt>
                <c:pt idx="148">
                  <c:v>5</c:v>
                </c:pt>
                <c:pt idx="149">
                  <c:v>4</c:v>
                </c:pt>
                <c:pt idx="150">
                  <c:v>6</c:v>
                </c:pt>
                <c:pt idx="151">
                  <c:v>6</c:v>
                </c:pt>
                <c:pt idx="152">
                  <c:v>5</c:v>
                </c:pt>
                <c:pt idx="153">
                  <c:v>6</c:v>
                </c:pt>
                <c:pt idx="154">
                  <c:v>4</c:v>
                </c:pt>
                <c:pt idx="155">
                  <c:v>5</c:v>
                </c:pt>
                <c:pt idx="156">
                  <c:v>5</c:v>
                </c:pt>
                <c:pt idx="157">
                  <c:v>6</c:v>
                </c:pt>
                <c:pt idx="158">
                  <c:v>6</c:v>
                </c:pt>
                <c:pt idx="159">
                  <c:v>5</c:v>
                </c:pt>
                <c:pt idx="160">
                  <c:v>4</c:v>
                </c:pt>
                <c:pt idx="161">
                  <c:v>6</c:v>
                </c:pt>
                <c:pt idx="162">
                  <c:v>6</c:v>
                </c:pt>
                <c:pt idx="163">
                  <c:v>5</c:v>
                </c:pt>
                <c:pt idx="164">
                  <c:v>4</c:v>
                </c:pt>
                <c:pt idx="165">
                  <c:v>5</c:v>
                </c:pt>
                <c:pt idx="166">
                  <c:v>5</c:v>
                </c:pt>
                <c:pt idx="167">
                  <c:v>6</c:v>
                </c:pt>
                <c:pt idx="168">
                  <c:v>7</c:v>
                </c:pt>
                <c:pt idx="169">
                  <c:v>4</c:v>
                </c:pt>
                <c:pt idx="170">
                  <c:v>6</c:v>
                </c:pt>
                <c:pt idx="171">
                  <c:v>6</c:v>
                </c:pt>
                <c:pt idx="172">
                  <c:v>6</c:v>
                </c:pt>
                <c:pt idx="173">
                  <c:v>5</c:v>
                </c:pt>
                <c:pt idx="174">
                  <c:v>5</c:v>
                </c:pt>
                <c:pt idx="175">
                  <c:v>5</c:v>
                </c:pt>
                <c:pt idx="176">
                  <c:v>5</c:v>
                </c:pt>
                <c:pt idx="177">
                  <c:v>4</c:v>
                </c:pt>
                <c:pt idx="178">
                  <c:v>5</c:v>
                </c:pt>
                <c:pt idx="179">
                  <c:v>4</c:v>
                </c:pt>
                <c:pt idx="180">
                  <c:v>4</c:v>
                </c:pt>
                <c:pt idx="181">
                  <c:v>4</c:v>
                </c:pt>
                <c:pt idx="182">
                  <c:v>4</c:v>
                </c:pt>
                <c:pt idx="183">
                  <c:v>4</c:v>
                </c:pt>
                <c:pt idx="184">
                  <c:v>5</c:v>
                </c:pt>
                <c:pt idx="185">
                  <c:v>5</c:v>
                </c:pt>
                <c:pt idx="186">
                  <c:v>4</c:v>
                </c:pt>
                <c:pt idx="187">
                  <c:v>4</c:v>
                </c:pt>
                <c:pt idx="188">
                  <c:v>5</c:v>
                </c:pt>
                <c:pt idx="189">
                  <c:v>4</c:v>
                </c:pt>
                <c:pt idx="190">
                  <c:v>4</c:v>
                </c:pt>
                <c:pt idx="191">
                  <c:v>4</c:v>
                </c:pt>
                <c:pt idx="192">
                  <c:v>5</c:v>
                </c:pt>
                <c:pt idx="193">
                  <c:v>5</c:v>
                </c:pt>
                <c:pt idx="194">
                  <c:v>4</c:v>
                </c:pt>
                <c:pt idx="195">
                  <c:v>4</c:v>
                </c:pt>
                <c:pt idx="196">
                  <c:v>4</c:v>
                </c:pt>
                <c:pt idx="197">
                  <c:v>6</c:v>
                </c:pt>
                <c:pt idx="198">
                  <c:v>5</c:v>
                </c:pt>
                <c:pt idx="199">
                  <c:v>4</c:v>
                </c:pt>
                <c:pt idx="200">
                  <c:v>6</c:v>
                </c:pt>
                <c:pt idx="201">
                  <c:v>6</c:v>
                </c:pt>
                <c:pt idx="202">
                  <c:v>5</c:v>
                </c:pt>
                <c:pt idx="203">
                  <c:v>4</c:v>
                </c:pt>
                <c:pt idx="204">
                  <c:v>5</c:v>
                </c:pt>
                <c:pt idx="205">
                  <c:v>5</c:v>
                </c:pt>
                <c:pt idx="206">
                  <c:v>5</c:v>
                </c:pt>
                <c:pt idx="207">
                  <c:v>5</c:v>
                </c:pt>
                <c:pt idx="208">
                  <c:v>5</c:v>
                </c:pt>
                <c:pt idx="209">
                  <c:v>5</c:v>
                </c:pt>
                <c:pt idx="210">
                  <c:v>7</c:v>
                </c:pt>
                <c:pt idx="211">
                  <c:v>4</c:v>
                </c:pt>
                <c:pt idx="212">
                  <c:v>4</c:v>
                </c:pt>
                <c:pt idx="213">
                  <c:v>4</c:v>
                </c:pt>
                <c:pt idx="214">
                  <c:v>4</c:v>
                </c:pt>
                <c:pt idx="215">
                  <c:v>4</c:v>
                </c:pt>
                <c:pt idx="216">
                  <c:v>4</c:v>
                </c:pt>
                <c:pt idx="217">
                  <c:v>6</c:v>
                </c:pt>
                <c:pt idx="218">
                  <c:v>6</c:v>
                </c:pt>
                <c:pt idx="219">
                  <c:v>5</c:v>
                </c:pt>
                <c:pt idx="220">
                  <c:v>5</c:v>
                </c:pt>
                <c:pt idx="221">
                  <c:v>5</c:v>
                </c:pt>
                <c:pt idx="222">
                  <c:v>4</c:v>
                </c:pt>
                <c:pt idx="223">
                  <c:v>6</c:v>
                </c:pt>
                <c:pt idx="224">
                  <c:v>4</c:v>
                </c:pt>
                <c:pt idx="225">
                  <c:v>6</c:v>
                </c:pt>
                <c:pt idx="226">
                  <c:v>4</c:v>
                </c:pt>
                <c:pt idx="227">
                  <c:v>4</c:v>
                </c:pt>
                <c:pt idx="228">
                  <c:v>5</c:v>
                </c:pt>
                <c:pt idx="229">
                  <c:v>4</c:v>
                </c:pt>
                <c:pt idx="230">
                  <c:v>5</c:v>
                </c:pt>
                <c:pt idx="231">
                  <c:v>4</c:v>
                </c:pt>
                <c:pt idx="232">
                  <c:v>5</c:v>
                </c:pt>
                <c:pt idx="233">
                  <c:v>4</c:v>
                </c:pt>
                <c:pt idx="234">
                  <c:v>4</c:v>
                </c:pt>
                <c:pt idx="235">
                  <c:v>4</c:v>
                </c:pt>
                <c:pt idx="236">
                  <c:v>5</c:v>
                </c:pt>
                <c:pt idx="237">
                  <c:v>5</c:v>
                </c:pt>
                <c:pt idx="238">
                  <c:v>4</c:v>
                </c:pt>
                <c:pt idx="239">
                  <c:v>5</c:v>
                </c:pt>
                <c:pt idx="240">
                  <c:v>5</c:v>
                </c:pt>
                <c:pt idx="241">
                  <c:v>5</c:v>
                </c:pt>
                <c:pt idx="242">
                  <c:v>4</c:v>
                </c:pt>
                <c:pt idx="243">
                  <c:v>5</c:v>
                </c:pt>
                <c:pt idx="244">
                  <c:v>4</c:v>
                </c:pt>
                <c:pt idx="245">
                  <c:v>6</c:v>
                </c:pt>
                <c:pt idx="246">
                  <c:v>4</c:v>
                </c:pt>
                <c:pt idx="247">
                  <c:v>7</c:v>
                </c:pt>
                <c:pt idx="248">
                  <c:v>4</c:v>
                </c:pt>
                <c:pt idx="249">
                  <c:v>5</c:v>
                </c:pt>
                <c:pt idx="250">
                  <c:v>5</c:v>
                </c:pt>
                <c:pt idx="251">
                  <c:v>5</c:v>
                </c:pt>
                <c:pt idx="252">
                  <c:v>2</c:v>
                </c:pt>
                <c:pt idx="253">
                  <c:v>4</c:v>
                </c:pt>
                <c:pt idx="254">
                  <c:v>4</c:v>
                </c:pt>
                <c:pt idx="255">
                  <c:v>5</c:v>
                </c:pt>
                <c:pt idx="256">
                  <c:v>6</c:v>
                </c:pt>
                <c:pt idx="257">
                  <c:v>5</c:v>
                </c:pt>
                <c:pt idx="258">
                  <c:v>5</c:v>
                </c:pt>
                <c:pt idx="259">
                  <c:v>4</c:v>
                </c:pt>
                <c:pt idx="260">
                  <c:v>5</c:v>
                </c:pt>
                <c:pt idx="261">
                  <c:v>5</c:v>
                </c:pt>
                <c:pt idx="262">
                  <c:v>5</c:v>
                </c:pt>
                <c:pt idx="263">
                  <c:v>4</c:v>
                </c:pt>
                <c:pt idx="264">
                  <c:v>5</c:v>
                </c:pt>
                <c:pt idx="265">
                  <c:v>5</c:v>
                </c:pt>
                <c:pt idx="266">
                  <c:v>4</c:v>
                </c:pt>
                <c:pt idx="267">
                  <c:v>4</c:v>
                </c:pt>
                <c:pt idx="268">
                  <c:v>4</c:v>
                </c:pt>
                <c:pt idx="269">
                  <c:v>4</c:v>
                </c:pt>
                <c:pt idx="270">
                  <c:v>4</c:v>
                </c:pt>
                <c:pt idx="271">
                  <c:v>5</c:v>
                </c:pt>
                <c:pt idx="272">
                  <c:v>4</c:v>
                </c:pt>
                <c:pt idx="273">
                  <c:v>4</c:v>
                </c:pt>
                <c:pt idx="274">
                  <c:v>7</c:v>
                </c:pt>
                <c:pt idx="275">
                  <c:v>4</c:v>
                </c:pt>
                <c:pt idx="276">
                  <c:v>5</c:v>
                </c:pt>
                <c:pt idx="277">
                  <c:v>5</c:v>
                </c:pt>
                <c:pt idx="278">
                  <c:v>4</c:v>
                </c:pt>
                <c:pt idx="279">
                  <c:v>5</c:v>
                </c:pt>
                <c:pt idx="280">
                  <c:v>6</c:v>
                </c:pt>
                <c:pt idx="281">
                  <c:v>4</c:v>
                </c:pt>
                <c:pt idx="282">
                  <c:v>5</c:v>
                </c:pt>
                <c:pt idx="283">
                  <c:v>4</c:v>
                </c:pt>
                <c:pt idx="284">
                  <c:v>6</c:v>
                </c:pt>
                <c:pt idx="285">
                  <c:v>4</c:v>
                </c:pt>
                <c:pt idx="286">
                  <c:v>5</c:v>
                </c:pt>
                <c:pt idx="287">
                  <c:v>4</c:v>
                </c:pt>
                <c:pt idx="288">
                  <c:v>5</c:v>
                </c:pt>
                <c:pt idx="289">
                  <c:v>5</c:v>
                </c:pt>
                <c:pt idx="290">
                  <c:v>5</c:v>
                </c:pt>
                <c:pt idx="291">
                  <c:v>5</c:v>
                </c:pt>
                <c:pt idx="292">
                  <c:v>4</c:v>
                </c:pt>
                <c:pt idx="293">
                  <c:v>4</c:v>
                </c:pt>
                <c:pt idx="294">
                  <c:v>6</c:v>
                </c:pt>
                <c:pt idx="295">
                  <c:v>5</c:v>
                </c:pt>
                <c:pt idx="296">
                  <c:v>4</c:v>
                </c:pt>
                <c:pt idx="297">
                  <c:v>5</c:v>
                </c:pt>
                <c:pt idx="298">
                  <c:v>4</c:v>
                </c:pt>
                <c:pt idx="299">
                  <c:v>4</c:v>
                </c:pt>
                <c:pt idx="300">
                  <c:v>5</c:v>
                </c:pt>
                <c:pt idx="301">
                  <c:v>4</c:v>
                </c:pt>
                <c:pt idx="302">
                  <c:v>5</c:v>
                </c:pt>
                <c:pt idx="303">
                  <c:v>5</c:v>
                </c:pt>
                <c:pt idx="304">
                  <c:v>5</c:v>
                </c:pt>
                <c:pt idx="305">
                  <c:v>4</c:v>
                </c:pt>
                <c:pt idx="306">
                  <c:v>4</c:v>
                </c:pt>
                <c:pt idx="307">
                  <c:v>4</c:v>
                </c:pt>
                <c:pt idx="308">
                  <c:v>5</c:v>
                </c:pt>
                <c:pt idx="309">
                  <c:v>4</c:v>
                </c:pt>
                <c:pt idx="310">
                  <c:v>4</c:v>
                </c:pt>
                <c:pt idx="311">
                  <c:v>6</c:v>
                </c:pt>
                <c:pt idx="312">
                  <c:v>5</c:v>
                </c:pt>
                <c:pt idx="313">
                  <c:v>4</c:v>
                </c:pt>
                <c:pt idx="314">
                  <c:v>6</c:v>
                </c:pt>
                <c:pt idx="315">
                  <c:v>5</c:v>
                </c:pt>
                <c:pt idx="316">
                  <c:v>5</c:v>
                </c:pt>
                <c:pt idx="317">
                  <c:v>6</c:v>
                </c:pt>
                <c:pt idx="318">
                  <c:v>4</c:v>
                </c:pt>
                <c:pt idx="319">
                  <c:v>5</c:v>
                </c:pt>
                <c:pt idx="320">
                  <c:v>5</c:v>
                </c:pt>
                <c:pt idx="321">
                  <c:v>6</c:v>
                </c:pt>
                <c:pt idx="322">
                  <c:v>4</c:v>
                </c:pt>
                <c:pt idx="323">
                  <c:v>4</c:v>
                </c:pt>
                <c:pt idx="324">
                  <c:v>4</c:v>
                </c:pt>
                <c:pt idx="325">
                  <c:v>6</c:v>
                </c:pt>
                <c:pt idx="326">
                  <c:v>6</c:v>
                </c:pt>
                <c:pt idx="327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6E-0949-A419-27BAA7BE9681}"/>
            </c:ext>
          </c:extLst>
        </c:ser>
        <c:ser>
          <c:idx val="3"/>
          <c:order val="3"/>
          <c:tx>
            <c:strRef>
              <c:f>Severe!$D$1</c:f>
              <c:strCache>
                <c:ptCount val="1"/>
                <c:pt idx="0">
                  <c:v>exac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Severe!$D$2:$D$329</c:f>
              <c:numCache>
                <c:formatCode>General</c:formatCode>
                <c:ptCount val="328"/>
                <c:pt idx="0">
                  <c:v>2</c:v>
                </c:pt>
                <c:pt idx="1">
                  <c:v>2</c:v>
                </c:pt>
                <c:pt idx="2">
                  <c:v>0</c:v>
                </c:pt>
                <c:pt idx="3">
                  <c:v>0</c:v>
                </c:pt>
                <c:pt idx="4">
                  <c:v>2</c:v>
                </c:pt>
                <c:pt idx="5">
                  <c:v>0</c:v>
                </c:pt>
                <c:pt idx="6">
                  <c:v>0</c:v>
                </c:pt>
                <c:pt idx="7">
                  <c:v>2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2</c:v>
                </c:pt>
                <c:pt idx="12">
                  <c:v>0</c:v>
                </c:pt>
                <c:pt idx="13">
                  <c:v>2</c:v>
                </c:pt>
                <c:pt idx="14">
                  <c:v>0</c:v>
                </c:pt>
                <c:pt idx="15">
                  <c:v>4</c:v>
                </c:pt>
                <c:pt idx="16">
                  <c:v>4</c:v>
                </c:pt>
                <c:pt idx="17">
                  <c:v>2</c:v>
                </c:pt>
                <c:pt idx="18">
                  <c:v>4</c:v>
                </c:pt>
                <c:pt idx="19">
                  <c:v>4</c:v>
                </c:pt>
                <c:pt idx="20">
                  <c:v>4</c:v>
                </c:pt>
                <c:pt idx="21">
                  <c:v>4</c:v>
                </c:pt>
                <c:pt idx="22">
                  <c:v>4</c:v>
                </c:pt>
                <c:pt idx="23">
                  <c:v>2</c:v>
                </c:pt>
                <c:pt idx="24">
                  <c:v>2</c:v>
                </c:pt>
                <c:pt idx="25">
                  <c:v>4</c:v>
                </c:pt>
                <c:pt idx="26">
                  <c:v>2</c:v>
                </c:pt>
                <c:pt idx="27">
                  <c:v>4</c:v>
                </c:pt>
                <c:pt idx="28">
                  <c:v>4</c:v>
                </c:pt>
                <c:pt idx="29">
                  <c:v>2</c:v>
                </c:pt>
                <c:pt idx="30">
                  <c:v>2</c:v>
                </c:pt>
                <c:pt idx="31">
                  <c:v>4</c:v>
                </c:pt>
                <c:pt idx="32">
                  <c:v>4</c:v>
                </c:pt>
                <c:pt idx="33">
                  <c:v>4</c:v>
                </c:pt>
                <c:pt idx="34">
                  <c:v>4</c:v>
                </c:pt>
                <c:pt idx="35">
                  <c:v>2</c:v>
                </c:pt>
                <c:pt idx="36">
                  <c:v>4</c:v>
                </c:pt>
                <c:pt idx="37">
                  <c:v>4</c:v>
                </c:pt>
                <c:pt idx="38">
                  <c:v>4</c:v>
                </c:pt>
                <c:pt idx="39">
                  <c:v>2</c:v>
                </c:pt>
                <c:pt idx="40">
                  <c:v>0</c:v>
                </c:pt>
                <c:pt idx="41">
                  <c:v>2</c:v>
                </c:pt>
                <c:pt idx="42">
                  <c:v>0</c:v>
                </c:pt>
                <c:pt idx="43">
                  <c:v>0</c:v>
                </c:pt>
                <c:pt idx="44">
                  <c:v>2</c:v>
                </c:pt>
                <c:pt idx="45">
                  <c:v>2</c:v>
                </c:pt>
                <c:pt idx="46">
                  <c:v>4</c:v>
                </c:pt>
                <c:pt idx="47">
                  <c:v>2</c:v>
                </c:pt>
                <c:pt idx="48">
                  <c:v>4</c:v>
                </c:pt>
                <c:pt idx="49">
                  <c:v>4</c:v>
                </c:pt>
                <c:pt idx="50">
                  <c:v>4</c:v>
                </c:pt>
                <c:pt idx="51">
                  <c:v>2</c:v>
                </c:pt>
                <c:pt idx="52">
                  <c:v>2</c:v>
                </c:pt>
                <c:pt idx="53">
                  <c:v>2</c:v>
                </c:pt>
                <c:pt idx="54">
                  <c:v>2</c:v>
                </c:pt>
                <c:pt idx="55">
                  <c:v>2</c:v>
                </c:pt>
                <c:pt idx="56">
                  <c:v>0</c:v>
                </c:pt>
                <c:pt idx="57">
                  <c:v>2</c:v>
                </c:pt>
                <c:pt idx="58">
                  <c:v>4</c:v>
                </c:pt>
                <c:pt idx="59">
                  <c:v>2</c:v>
                </c:pt>
                <c:pt idx="60">
                  <c:v>2</c:v>
                </c:pt>
                <c:pt idx="61">
                  <c:v>2</c:v>
                </c:pt>
                <c:pt idx="62">
                  <c:v>4</c:v>
                </c:pt>
                <c:pt idx="63">
                  <c:v>2</c:v>
                </c:pt>
                <c:pt idx="64">
                  <c:v>2</c:v>
                </c:pt>
                <c:pt idx="65">
                  <c:v>2</c:v>
                </c:pt>
                <c:pt idx="66">
                  <c:v>4</c:v>
                </c:pt>
                <c:pt idx="67">
                  <c:v>2</c:v>
                </c:pt>
                <c:pt idx="68">
                  <c:v>4</c:v>
                </c:pt>
                <c:pt idx="69">
                  <c:v>2</c:v>
                </c:pt>
                <c:pt idx="70">
                  <c:v>2</c:v>
                </c:pt>
                <c:pt idx="71">
                  <c:v>4</c:v>
                </c:pt>
                <c:pt idx="72">
                  <c:v>2</c:v>
                </c:pt>
                <c:pt idx="73">
                  <c:v>4</c:v>
                </c:pt>
                <c:pt idx="74">
                  <c:v>4</c:v>
                </c:pt>
                <c:pt idx="75">
                  <c:v>2</c:v>
                </c:pt>
                <c:pt idx="76">
                  <c:v>0</c:v>
                </c:pt>
                <c:pt idx="77">
                  <c:v>2</c:v>
                </c:pt>
                <c:pt idx="78">
                  <c:v>0</c:v>
                </c:pt>
                <c:pt idx="79">
                  <c:v>2</c:v>
                </c:pt>
                <c:pt idx="80">
                  <c:v>2</c:v>
                </c:pt>
                <c:pt idx="81">
                  <c:v>0</c:v>
                </c:pt>
                <c:pt idx="82">
                  <c:v>4</c:v>
                </c:pt>
                <c:pt idx="83">
                  <c:v>4</c:v>
                </c:pt>
                <c:pt idx="84">
                  <c:v>2</c:v>
                </c:pt>
                <c:pt idx="85">
                  <c:v>4</c:v>
                </c:pt>
                <c:pt idx="86">
                  <c:v>2</c:v>
                </c:pt>
                <c:pt idx="87">
                  <c:v>4</c:v>
                </c:pt>
                <c:pt idx="88">
                  <c:v>2</c:v>
                </c:pt>
                <c:pt idx="89">
                  <c:v>2</c:v>
                </c:pt>
                <c:pt idx="90">
                  <c:v>4</c:v>
                </c:pt>
                <c:pt idx="91">
                  <c:v>2</c:v>
                </c:pt>
                <c:pt idx="92">
                  <c:v>4</c:v>
                </c:pt>
                <c:pt idx="93">
                  <c:v>4</c:v>
                </c:pt>
                <c:pt idx="94">
                  <c:v>2</c:v>
                </c:pt>
                <c:pt idx="95">
                  <c:v>2</c:v>
                </c:pt>
                <c:pt idx="96">
                  <c:v>4</c:v>
                </c:pt>
                <c:pt idx="97">
                  <c:v>2</c:v>
                </c:pt>
                <c:pt idx="98">
                  <c:v>4</c:v>
                </c:pt>
                <c:pt idx="99">
                  <c:v>2</c:v>
                </c:pt>
                <c:pt idx="100">
                  <c:v>2</c:v>
                </c:pt>
                <c:pt idx="101">
                  <c:v>2</c:v>
                </c:pt>
                <c:pt idx="102">
                  <c:v>0</c:v>
                </c:pt>
                <c:pt idx="103">
                  <c:v>0</c:v>
                </c:pt>
                <c:pt idx="104">
                  <c:v>2</c:v>
                </c:pt>
                <c:pt idx="105">
                  <c:v>2</c:v>
                </c:pt>
                <c:pt idx="106">
                  <c:v>4</c:v>
                </c:pt>
                <c:pt idx="107">
                  <c:v>2</c:v>
                </c:pt>
                <c:pt idx="108">
                  <c:v>2</c:v>
                </c:pt>
                <c:pt idx="109">
                  <c:v>2</c:v>
                </c:pt>
                <c:pt idx="110">
                  <c:v>2</c:v>
                </c:pt>
                <c:pt idx="111">
                  <c:v>2</c:v>
                </c:pt>
                <c:pt idx="112">
                  <c:v>4</c:v>
                </c:pt>
                <c:pt idx="113">
                  <c:v>2</c:v>
                </c:pt>
                <c:pt idx="114">
                  <c:v>2</c:v>
                </c:pt>
                <c:pt idx="115">
                  <c:v>4</c:v>
                </c:pt>
                <c:pt idx="116">
                  <c:v>2</c:v>
                </c:pt>
                <c:pt idx="117">
                  <c:v>4</c:v>
                </c:pt>
                <c:pt idx="118">
                  <c:v>4</c:v>
                </c:pt>
                <c:pt idx="119">
                  <c:v>2</c:v>
                </c:pt>
                <c:pt idx="120">
                  <c:v>2</c:v>
                </c:pt>
                <c:pt idx="121">
                  <c:v>0</c:v>
                </c:pt>
                <c:pt idx="122">
                  <c:v>2</c:v>
                </c:pt>
                <c:pt idx="123">
                  <c:v>0</c:v>
                </c:pt>
                <c:pt idx="124">
                  <c:v>2</c:v>
                </c:pt>
                <c:pt idx="125">
                  <c:v>2</c:v>
                </c:pt>
                <c:pt idx="126">
                  <c:v>4</c:v>
                </c:pt>
                <c:pt idx="127">
                  <c:v>2</c:v>
                </c:pt>
                <c:pt idx="128">
                  <c:v>4</c:v>
                </c:pt>
                <c:pt idx="129">
                  <c:v>2</c:v>
                </c:pt>
                <c:pt idx="130">
                  <c:v>0</c:v>
                </c:pt>
                <c:pt idx="131">
                  <c:v>2</c:v>
                </c:pt>
                <c:pt idx="132">
                  <c:v>2</c:v>
                </c:pt>
                <c:pt idx="133">
                  <c:v>2</c:v>
                </c:pt>
                <c:pt idx="134">
                  <c:v>2</c:v>
                </c:pt>
                <c:pt idx="135">
                  <c:v>2</c:v>
                </c:pt>
                <c:pt idx="136">
                  <c:v>0</c:v>
                </c:pt>
                <c:pt idx="137">
                  <c:v>2</c:v>
                </c:pt>
                <c:pt idx="138">
                  <c:v>0</c:v>
                </c:pt>
                <c:pt idx="139">
                  <c:v>0</c:v>
                </c:pt>
                <c:pt idx="140">
                  <c:v>2</c:v>
                </c:pt>
                <c:pt idx="141">
                  <c:v>0</c:v>
                </c:pt>
                <c:pt idx="142">
                  <c:v>0</c:v>
                </c:pt>
                <c:pt idx="143">
                  <c:v>2</c:v>
                </c:pt>
                <c:pt idx="144">
                  <c:v>0</c:v>
                </c:pt>
                <c:pt idx="145">
                  <c:v>2</c:v>
                </c:pt>
                <c:pt idx="146">
                  <c:v>2</c:v>
                </c:pt>
                <c:pt idx="147">
                  <c:v>2</c:v>
                </c:pt>
                <c:pt idx="148">
                  <c:v>2</c:v>
                </c:pt>
                <c:pt idx="149">
                  <c:v>2</c:v>
                </c:pt>
                <c:pt idx="150">
                  <c:v>0</c:v>
                </c:pt>
                <c:pt idx="151">
                  <c:v>4</c:v>
                </c:pt>
                <c:pt idx="152">
                  <c:v>2</c:v>
                </c:pt>
                <c:pt idx="153">
                  <c:v>2</c:v>
                </c:pt>
                <c:pt idx="154">
                  <c:v>2</c:v>
                </c:pt>
                <c:pt idx="155">
                  <c:v>2</c:v>
                </c:pt>
                <c:pt idx="156">
                  <c:v>2</c:v>
                </c:pt>
                <c:pt idx="157">
                  <c:v>4</c:v>
                </c:pt>
                <c:pt idx="158">
                  <c:v>2</c:v>
                </c:pt>
                <c:pt idx="159">
                  <c:v>4</c:v>
                </c:pt>
                <c:pt idx="160">
                  <c:v>0</c:v>
                </c:pt>
                <c:pt idx="161">
                  <c:v>2</c:v>
                </c:pt>
                <c:pt idx="162">
                  <c:v>0</c:v>
                </c:pt>
                <c:pt idx="163">
                  <c:v>0</c:v>
                </c:pt>
                <c:pt idx="164">
                  <c:v>2</c:v>
                </c:pt>
                <c:pt idx="165">
                  <c:v>2</c:v>
                </c:pt>
                <c:pt idx="166">
                  <c:v>0</c:v>
                </c:pt>
                <c:pt idx="167">
                  <c:v>2</c:v>
                </c:pt>
                <c:pt idx="168">
                  <c:v>0</c:v>
                </c:pt>
                <c:pt idx="169">
                  <c:v>0</c:v>
                </c:pt>
                <c:pt idx="170">
                  <c:v>2</c:v>
                </c:pt>
                <c:pt idx="171">
                  <c:v>4</c:v>
                </c:pt>
                <c:pt idx="172">
                  <c:v>2</c:v>
                </c:pt>
                <c:pt idx="173">
                  <c:v>0</c:v>
                </c:pt>
                <c:pt idx="174">
                  <c:v>0</c:v>
                </c:pt>
                <c:pt idx="175">
                  <c:v>4</c:v>
                </c:pt>
                <c:pt idx="176">
                  <c:v>2</c:v>
                </c:pt>
                <c:pt idx="177">
                  <c:v>0</c:v>
                </c:pt>
                <c:pt idx="178">
                  <c:v>2</c:v>
                </c:pt>
                <c:pt idx="179">
                  <c:v>0</c:v>
                </c:pt>
                <c:pt idx="180">
                  <c:v>2</c:v>
                </c:pt>
                <c:pt idx="181">
                  <c:v>0</c:v>
                </c:pt>
                <c:pt idx="182">
                  <c:v>2</c:v>
                </c:pt>
                <c:pt idx="183">
                  <c:v>2</c:v>
                </c:pt>
                <c:pt idx="184">
                  <c:v>2</c:v>
                </c:pt>
                <c:pt idx="185">
                  <c:v>0</c:v>
                </c:pt>
                <c:pt idx="186">
                  <c:v>4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2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2</c:v>
                </c:pt>
                <c:pt idx="196">
                  <c:v>2</c:v>
                </c:pt>
                <c:pt idx="197">
                  <c:v>2</c:v>
                </c:pt>
                <c:pt idx="198">
                  <c:v>0</c:v>
                </c:pt>
                <c:pt idx="199">
                  <c:v>2</c:v>
                </c:pt>
                <c:pt idx="200">
                  <c:v>2</c:v>
                </c:pt>
                <c:pt idx="201">
                  <c:v>2</c:v>
                </c:pt>
                <c:pt idx="202">
                  <c:v>2</c:v>
                </c:pt>
                <c:pt idx="203">
                  <c:v>2</c:v>
                </c:pt>
                <c:pt idx="204">
                  <c:v>0</c:v>
                </c:pt>
                <c:pt idx="205">
                  <c:v>0</c:v>
                </c:pt>
                <c:pt idx="206">
                  <c:v>2</c:v>
                </c:pt>
                <c:pt idx="207">
                  <c:v>0</c:v>
                </c:pt>
                <c:pt idx="208">
                  <c:v>2</c:v>
                </c:pt>
                <c:pt idx="209">
                  <c:v>0</c:v>
                </c:pt>
                <c:pt idx="210">
                  <c:v>2</c:v>
                </c:pt>
                <c:pt idx="211">
                  <c:v>0</c:v>
                </c:pt>
                <c:pt idx="212">
                  <c:v>0</c:v>
                </c:pt>
                <c:pt idx="213">
                  <c:v>2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2</c:v>
                </c:pt>
                <c:pt idx="220">
                  <c:v>0</c:v>
                </c:pt>
                <c:pt idx="221">
                  <c:v>2</c:v>
                </c:pt>
                <c:pt idx="222">
                  <c:v>2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2</c:v>
                </c:pt>
                <c:pt idx="230">
                  <c:v>4</c:v>
                </c:pt>
                <c:pt idx="231">
                  <c:v>0</c:v>
                </c:pt>
                <c:pt idx="232">
                  <c:v>2</c:v>
                </c:pt>
                <c:pt idx="233">
                  <c:v>0</c:v>
                </c:pt>
                <c:pt idx="234">
                  <c:v>2</c:v>
                </c:pt>
                <c:pt idx="235">
                  <c:v>2</c:v>
                </c:pt>
                <c:pt idx="236">
                  <c:v>2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2</c:v>
                </c:pt>
                <c:pt idx="241">
                  <c:v>0</c:v>
                </c:pt>
                <c:pt idx="242">
                  <c:v>2</c:v>
                </c:pt>
                <c:pt idx="243">
                  <c:v>2</c:v>
                </c:pt>
                <c:pt idx="244">
                  <c:v>0</c:v>
                </c:pt>
                <c:pt idx="245">
                  <c:v>2</c:v>
                </c:pt>
                <c:pt idx="246">
                  <c:v>0</c:v>
                </c:pt>
                <c:pt idx="247">
                  <c:v>4</c:v>
                </c:pt>
                <c:pt idx="248">
                  <c:v>0</c:v>
                </c:pt>
                <c:pt idx="249">
                  <c:v>4</c:v>
                </c:pt>
                <c:pt idx="250">
                  <c:v>2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4</c:v>
                </c:pt>
                <c:pt idx="257">
                  <c:v>2</c:v>
                </c:pt>
                <c:pt idx="258">
                  <c:v>0</c:v>
                </c:pt>
                <c:pt idx="259">
                  <c:v>2</c:v>
                </c:pt>
                <c:pt idx="260">
                  <c:v>0</c:v>
                </c:pt>
                <c:pt idx="261">
                  <c:v>0</c:v>
                </c:pt>
                <c:pt idx="262">
                  <c:v>2</c:v>
                </c:pt>
                <c:pt idx="263">
                  <c:v>2</c:v>
                </c:pt>
                <c:pt idx="264">
                  <c:v>2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2</c:v>
                </c:pt>
                <c:pt idx="269">
                  <c:v>2</c:v>
                </c:pt>
                <c:pt idx="270">
                  <c:v>0</c:v>
                </c:pt>
                <c:pt idx="271">
                  <c:v>2</c:v>
                </c:pt>
                <c:pt idx="272">
                  <c:v>0</c:v>
                </c:pt>
                <c:pt idx="273">
                  <c:v>2</c:v>
                </c:pt>
                <c:pt idx="274">
                  <c:v>4</c:v>
                </c:pt>
                <c:pt idx="275">
                  <c:v>0</c:v>
                </c:pt>
                <c:pt idx="276">
                  <c:v>2</c:v>
                </c:pt>
                <c:pt idx="277">
                  <c:v>0</c:v>
                </c:pt>
                <c:pt idx="278">
                  <c:v>0</c:v>
                </c:pt>
                <c:pt idx="279">
                  <c:v>2</c:v>
                </c:pt>
                <c:pt idx="280">
                  <c:v>2</c:v>
                </c:pt>
                <c:pt idx="281">
                  <c:v>0</c:v>
                </c:pt>
                <c:pt idx="282">
                  <c:v>4</c:v>
                </c:pt>
                <c:pt idx="283">
                  <c:v>0</c:v>
                </c:pt>
                <c:pt idx="284">
                  <c:v>2</c:v>
                </c:pt>
                <c:pt idx="285">
                  <c:v>0</c:v>
                </c:pt>
                <c:pt idx="286">
                  <c:v>2</c:v>
                </c:pt>
                <c:pt idx="287">
                  <c:v>0</c:v>
                </c:pt>
                <c:pt idx="288">
                  <c:v>2</c:v>
                </c:pt>
                <c:pt idx="289">
                  <c:v>0</c:v>
                </c:pt>
                <c:pt idx="290">
                  <c:v>4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2</c:v>
                </c:pt>
                <c:pt idx="295">
                  <c:v>0</c:v>
                </c:pt>
                <c:pt idx="296">
                  <c:v>2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2</c:v>
                </c:pt>
                <c:pt idx="301">
                  <c:v>0</c:v>
                </c:pt>
                <c:pt idx="302">
                  <c:v>2</c:v>
                </c:pt>
                <c:pt idx="303">
                  <c:v>0</c:v>
                </c:pt>
                <c:pt idx="304">
                  <c:v>2</c:v>
                </c:pt>
                <c:pt idx="305">
                  <c:v>2</c:v>
                </c:pt>
                <c:pt idx="306">
                  <c:v>0</c:v>
                </c:pt>
                <c:pt idx="307">
                  <c:v>0</c:v>
                </c:pt>
                <c:pt idx="308">
                  <c:v>2</c:v>
                </c:pt>
                <c:pt idx="309">
                  <c:v>0</c:v>
                </c:pt>
                <c:pt idx="310">
                  <c:v>4</c:v>
                </c:pt>
                <c:pt idx="311">
                  <c:v>4</c:v>
                </c:pt>
                <c:pt idx="312">
                  <c:v>2</c:v>
                </c:pt>
                <c:pt idx="313">
                  <c:v>0</c:v>
                </c:pt>
                <c:pt idx="314">
                  <c:v>2</c:v>
                </c:pt>
                <c:pt idx="315">
                  <c:v>0</c:v>
                </c:pt>
                <c:pt idx="316">
                  <c:v>2</c:v>
                </c:pt>
                <c:pt idx="317">
                  <c:v>0</c:v>
                </c:pt>
                <c:pt idx="318">
                  <c:v>0</c:v>
                </c:pt>
                <c:pt idx="319">
                  <c:v>2</c:v>
                </c:pt>
                <c:pt idx="320">
                  <c:v>2</c:v>
                </c:pt>
                <c:pt idx="321">
                  <c:v>2</c:v>
                </c:pt>
                <c:pt idx="322">
                  <c:v>2</c:v>
                </c:pt>
                <c:pt idx="323">
                  <c:v>2</c:v>
                </c:pt>
                <c:pt idx="324">
                  <c:v>0</c:v>
                </c:pt>
                <c:pt idx="325">
                  <c:v>2</c:v>
                </c:pt>
                <c:pt idx="326">
                  <c:v>2</c:v>
                </c:pt>
                <c:pt idx="327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76E-0949-A419-27BAA7BE96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9763856"/>
        <c:axId val="519249728"/>
      </c:radarChart>
      <c:catAx>
        <c:axId val="489763856"/>
        <c:scaling>
          <c:orientation val="minMax"/>
        </c:scaling>
        <c:delete val="1"/>
        <c:axPos val="b"/>
        <c:majorTickMark val="none"/>
        <c:minorTickMark val="none"/>
        <c:tickLblPos val="nextTo"/>
        <c:crossAx val="519249728"/>
        <c:crosses val="autoZero"/>
        <c:auto val="1"/>
        <c:lblAlgn val="ctr"/>
        <c:lblOffset val="100"/>
        <c:noMultiLvlLbl val="0"/>
      </c:catAx>
      <c:valAx>
        <c:axId val="519249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89763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Severe!$F$1</c:f>
              <c:strCache>
                <c:ptCount val="1"/>
                <c:pt idx="0">
                  <c:v>ACT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Severe!$F$2:$F$329</c:f>
              <c:numCache>
                <c:formatCode>General</c:formatCode>
                <c:ptCount val="328"/>
                <c:pt idx="1">
                  <c:v>2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3</c:v>
                </c:pt>
                <c:pt idx="10">
                  <c:v>0</c:v>
                </c:pt>
                <c:pt idx="11">
                  <c:v>0</c:v>
                </c:pt>
                <c:pt idx="12">
                  <c:v>1</c:v>
                </c:pt>
                <c:pt idx="13">
                  <c:v>2</c:v>
                </c:pt>
                <c:pt idx="14">
                  <c:v>0</c:v>
                </c:pt>
                <c:pt idx="15">
                  <c:v>0</c:v>
                </c:pt>
                <c:pt idx="16">
                  <c:v>3</c:v>
                </c:pt>
                <c:pt idx="17">
                  <c:v>0</c:v>
                </c:pt>
                <c:pt idx="18">
                  <c:v>0</c:v>
                </c:pt>
                <c:pt idx="19">
                  <c:v>1</c:v>
                </c:pt>
                <c:pt idx="20">
                  <c:v>2</c:v>
                </c:pt>
                <c:pt idx="21">
                  <c:v>0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0</c:v>
                </c:pt>
                <c:pt idx="26">
                  <c:v>1</c:v>
                </c:pt>
                <c:pt idx="27">
                  <c:v>2</c:v>
                </c:pt>
                <c:pt idx="28">
                  <c:v>1</c:v>
                </c:pt>
                <c:pt idx="29">
                  <c:v>0</c:v>
                </c:pt>
                <c:pt idx="30">
                  <c:v>0</c:v>
                </c:pt>
                <c:pt idx="31">
                  <c:v>1</c:v>
                </c:pt>
                <c:pt idx="32">
                  <c:v>0</c:v>
                </c:pt>
                <c:pt idx="33">
                  <c:v>5</c:v>
                </c:pt>
                <c:pt idx="34">
                  <c:v>2</c:v>
                </c:pt>
                <c:pt idx="35">
                  <c:v>0</c:v>
                </c:pt>
                <c:pt idx="36">
                  <c:v>1</c:v>
                </c:pt>
                <c:pt idx="37">
                  <c:v>5</c:v>
                </c:pt>
                <c:pt idx="38">
                  <c:v>2</c:v>
                </c:pt>
                <c:pt idx="39">
                  <c:v>1</c:v>
                </c:pt>
                <c:pt idx="40">
                  <c:v>3</c:v>
                </c:pt>
                <c:pt idx="41">
                  <c:v>0</c:v>
                </c:pt>
                <c:pt idx="42">
                  <c:v>1</c:v>
                </c:pt>
                <c:pt idx="43">
                  <c:v>0</c:v>
                </c:pt>
                <c:pt idx="44">
                  <c:v>2</c:v>
                </c:pt>
                <c:pt idx="45">
                  <c:v>0</c:v>
                </c:pt>
                <c:pt idx="46">
                  <c:v>0</c:v>
                </c:pt>
                <c:pt idx="47">
                  <c:v>1</c:v>
                </c:pt>
                <c:pt idx="48">
                  <c:v>3</c:v>
                </c:pt>
                <c:pt idx="49">
                  <c:v>1</c:v>
                </c:pt>
                <c:pt idx="50">
                  <c:v>1</c:v>
                </c:pt>
                <c:pt idx="51">
                  <c:v>0</c:v>
                </c:pt>
                <c:pt idx="52">
                  <c:v>2</c:v>
                </c:pt>
                <c:pt idx="53">
                  <c:v>2</c:v>
                </c:pt>
                <c:pt idx="54">
                  <c:v>1</c:v>
                </c:pt>
                <c:pt idx="55">
                  <c:v>1</c:v>
                </c:pt>
                <c:pt idx="56">
                  <c:v>0</c:v>
                </c:pt>
                <c:pt idx="57">
                  <c:v>0</c:v>
                </c:pt>
                <c:pt idx="58">
                  <c:v>4</c:v>
                </c:pt>
                <c:pt idx="59">
                  <c:v>1</c:v>
                </c:pt>
                <c:pt idx="60">
                  <c:v>1</c:v>
                </c:pt>
                <c:pt idx="61">
                  <c:v>0</c:v>
                </c:pt>
                <c:pt idx="62">
                  <c:v>1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2</c:v>
                </c:pt>
                <c:pt idx="69">
                  <c:v>0</c:v>
                </c:pt>
                <c:pt idx="70">
                  <c:v>0</c:v>
                </c:pt>
                <c:pt idx="71">
                  <c:v>3</c:v>
                </c:pt>
                <c:pt idx="72">
                  <c:v>5</c:v>
                </c:pt>
                <c:pt idx="73">
                  <c:v>1</c:v>
                </c:pt>
                <c:pt idx="74">
                  <c:v>1</c:v>
                </c:pt>
                <c:pt idx="75">
                  <c:v>0</c:v>
                </c:pt>
                <c:pt idx="76">
                  <c:v>2</c:v>
                </c:pt>
                <c:pt idx="77">
                  <c:v>0</c:v>
                </c:pt>
                <c:pt idx="78">
                  <c:v>3</c:v>
                </c:pt>
                <c:pt idx="79">
                  <c:v>0</c:v>
                </c:pt>
                <c:pt idx="80">
                  <c:v>0</c:v>
                </c:pt>
                <c:pt idx="81">
                  <c:v>3</c:v>
                </c:pt>
                <c:pt idx="82">
                  <c:v>1</c:v>
                </c:pt>
                <c:pt idx="83">
                  <c:v>3</c:v>
                </c:pt>
                <c:pt idx="84">
                  <c:v>1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1</c:v>
                </c:pt>
                <c:pt idx="89">
                  <c:v>1</c:v>
                </c:pt>
                <c:pt idx="90">
                  <c:v>0</c:v>
                </c:pt>
                <c:pt idx="91">
                  <c:v>1</c:v>
                </c:pt>
                <c:pt idx="92">
                  <c:v>1</c:v>
                </c:pt>
                <c:pt idx="93">
                  <c:v>0</c:v>
                </c:pt>
                <c:pt idx="94">
                  <c:v>2</c:v>
                </c:pt>
                <c:pt idx="95">
                  <c:v>3</c:v>
                </c:pt>
                <c:pt idx="96">
                  <c:v>1</c:v>
                </c:pt>
                <c:pt idx="97">
                  <c:v>1</c:v>
                </c:pt>
                <c:pt idx="98">
                  <c:v>0</c:v>
                </c:pt>
                <c:pt idx="99">
                  <c:v>0</c:v>
                </c:pt>
                <c:pt idx="100">
                  <c:v>3</c:v>
                </c:pt>
                <c:pt idx="101">
                  <c:v>5</c:v>
                </c:pt>
                <c:pt idx="102">
                  <c:v>0</c:v>
                </c:pt>
                <c:pt idx="103">
                  <c:v>0</c:v>
                </c:pt>
                <c:pt idx="104">
                  <c:v>1</c:v>
                </c:pt>
                <c:pt idx="105">
                  <c:v>2</c:v>
                </c:pt>
                <c:pt idx="106">
                  <c:v>0</c:v>
                </c:pt>
                <c:pt idx="107">
                  <c:v>0</c:v>
                </c:pt>
                <c:pt idx="108">
                  <c:v>1</c:v>
                </c:pt>
                <c:pt idx="109">
                  <c:v>0</c:v>
                </c:pt>
                <c:pt idx="110">
                  <c:v>2</c:v>
                </c:pt>
                <c:pt idx="111">
                  <c:v>0</c:v>
                </c:pt>
                <c:pt idx="112">
                  <c:v>0</c:v>
                </c:pt>
                <c:pt idx="113">
                  <c:v>3</c:v>
                </c:pt>
                <c:pt idx="114">
                  <c:v>0</c:v>
                </c:pt>
                <c:pt idx="115">
                  <c:v>2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1</c:v>
                </c:pt>
                <c:pt idx="120">
                  <c:v>2</c:v>
                </c:pt>
                <c:pt idx="121">
                  <c:v>2</c:v>
                </c:pt>
                <c:pt idx="122">
                  <c:v>0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2</c:v>
                </c:pt>
                <c:pt idx="127">
                  <c:v>1</c:v>
                </c:pt>
                <c:pt idx="128">
                  <c:v>1</c:v>
                </c:pt>
                <c:pt idx="129">
                  <c:v>2</c:v>
                </c:pt>
                <c:pt idx="130">
                  <c:v>0</c:v>
                </c:pt>
                <c:pt idx="131">
                  <c:v>2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0</c:v>
                </c:pt>
                <c:pt idx="136">
                  <c:v>0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5</c:v>
                </c:pt>
                <c:pt idx="141">
                  <c:v>0</c:v>
                </c:pt>
                <c:pt idx="142">
                  <c:v>0</c:v>
                </c:pt>
                <c:pt idx="143">
                  <c:v>2</c:v>
                </c:pt>
                <c:pt idx="144">
                  <c:v>0</c:v>
                </c:pt>
                <c:pt idx="145">
                  <c:v>0</c:v>
                </c:pt>
                <c:pt idx="146">
                  <c:v>2</c:v>
                </c:pt>
                <c:pt idx="147">
                  <c:v>0</c:v>
                </c:pt>
                <c:pt idx="148">
                  <c:v>2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0</c:v>
                </c:pt>
                <c:pt idx="154">
                  <c:v>1</c:v>
                </c:pt>
                <c:pt idx="155">
                  <c:v>2</c:v>
                </c:pt>
                <c:pt idx="156">
                  <c:v>3</c:v>
                </c:pt>
                <c:pt idx="157">
                  <c:v>2</c:v>
                </c:pt>
                <c:pt idx="158">
                  <c:v>2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3</c:v>
                </c:pt>
                <c:pt idx="163">
                  <c:v>1</c:v>
                </c:pt>
                <c:pt idx="164">
                  <c:v>6</c:v>
                </c:pt>
                <c:pt idx="165">
                  <c:v>0</c:v>
                </c:pt>
                <c:pt idx="166">
                  <c:v>1</c:v>
                </c:pt>
                <c:pt idx="167">
                  <c:v>0</c:v>
                </c:pt>
                <c:pt idx="168">
                  <c:v>1</c:v>
                </c:pt>
                <c:pt idx="169">
                  <c:v>5</c:v>
                </c:pt>
                <c:pt idx="170">
                  <c:v>1</c:v>
                </c:pt>
                <c:pt idx="171">
                  <c:v>2</c:v>
                </c:pt>
                <c:pt idx="172">
                  <c:v>1</c:v>
                </c:pt>
                <c:pt idx="173">
                  <c:v>0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6</c:v>
                </c:pt>
                <c:pt idx="178">
                  <c:v>1</c:v>
                </c:pt>
                <c:pt idx="179">
                  <c:v>2</c:v>
                </c:pt>
                <c:pt idx="180">
                  <c:v>0</c:v>
                </c:pt>
                <c:pt idx="181">
                  <c:v>3</c:v>
                </c:pt>
                <c:pt idx="182">
                  <c:v>1</c:v>
                </c:pt>
                <c:pt idx="183">
                  <c:v>3</c:v>
                </c:pt>
                <c:pt idx="184">
                  <c:v>2</c:v>
                </c:pt>
                <c:pt idx="185">
                  <c:v>4</c:v>
                </c:pt>
                <c:pt idx="186">
                  <c:v>1</c:v>
                </c:pt>
                <c:pt idx="187">
                  <c:v>1</c:v>
                </c:pt>
                <c:pt idx="188">
                  <c:v>0</c:v>
                </c:pt>
                <c:pt idx="189">
                  <c:v>1</c:v>
                </c:pt>
                <c:pt idx="190">
                  <c:v>2</c:v>
                </c:pt>
                <c:pt idx="191">
                  <c:v>1</c:v>
                </c:pt>
                <c:pt idx="192">
                  <c:v>0</c:v>
                </c:pt>
                <c:pt idx="193">
                  <c:v>5</c:v>
                </c:pt>
                <c:pt idx="194">
                  <c:v>1</c:v>
                </c:pt>
                <c:pt idx="195">
                  <c:v>1</c:v>
                </c:pt>
                <c:pt idx="196">
                  <c:v>2</c:v>
                </c:pt>
                <c:pt idx="197">
                  <c:v>2</c:v>
                </c:pt>
                <c:pt idx="198">
                  <c:v>1</c:v>
                </c:pt>
                <c:pt idx="199">
                  <c:v>4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0</c:v>
                </c:pt>
                <c:pt idx="204">
                  <c:v>3</c:v>
                </c:pt>
                <c:pt idx="205">
                  <c:v>4</c:v>
                </c:pt>
                <c:pt idx="206">
                  <c:v>1</c:v>
                </c:pt>
                <c:pt idx="207">
                  <c:v>5</c:v>
                </c:pt>
                <c:pt idx="208">
                  <c:v>2</c:v>
                </c:pt>
                <c:pt idx="209">
                  <c:v>4</c:v>
                </c:pt>
                <c:pt idx="210">
                  <c:v>4</c:v>
                </c:pt>
                <c:pt idx="211">
                  <c:v>2</c:v>
                </c:pt>
                <c:pt idx="212">
                  <c:v>0</c:v>
                </c:pt>
                <c:pt idx="213">
                  <c:v>4</c:v>
                </c:pt>
                <c:pt idx="214">
                  <c:v>5</c:v>
                </c:pt>
                <c:pt idx="215">
                  <c:v>4</c:v>
                </c:pt>
                <c:pt idx="216">
                  <c:v>2</c:v>
                </c:pt>
                <c:pt idx="217">
                  <c:v>2</c:v>
                </c:pt>
                <c:pt idx="218">
                  <c:v>5</c:v>
                </c:pt>
                <c:pt idx="219">
                  <c:v>2</c:v>
                </c:pt>
                <c:pt idx="220">
                  <c:v>6</c:v>
                </c:pt>
                <c:pt idx="221">
                  <c:v>3</c:v>
                </c:pt>
                <c:pt idx="222">
                  <c:v>3</c:v>
                </c:pt>
                <c:pt idx="223">
                  <c:v>3</c:v>
                </c:pt>
                <c:pt idx="224">
                  <c:v>3</c:v>
                </c:pt>
                <c:pt idx="225">
                  <c:v>1</c:v>
                </c:pt>
                <c:pt idx="226">
                  <c:v>1</c:v>
                </c:pt>
                <c:pt idx="227">
                  <c:v>3</c:v>
                </c:pt>
                <c:pt idx="228">
                  <c:v>4</c:v>
                </c:pt>
                <c:pt idx="229">
                  <c:v>3</c:v>
                </c:pt>
                <c:pt idx="230">
                  <c:v>1</c:v>
                </c:pt>
                <c:pt idx="231">
                  <c:v>2</c:v>
                </c:pt>
                <c:pt idx="232">
                  <c:v>6</c:v>
                </c:pt>
                <c:pt idx="233">
                  <c:v>6</c:v>
                </c:pt>
                <c:pt idx="238">
                  <c:v>6</c:v>
                </c:pt>
                <c:pt idx="239">
                  <c:v>0</c:v>
                </c:pt>
                <c:pt idx="244">
                  <c:v>4</c:v>
                </c:pt>
                <c:pt idx="245">
                  <c:v>6</c:v>
                </c:pt>
                <c:pt idx="246">
                  <c:v>5</c:v>
                </c:pt>
                <c:pt idx="249">
                  <c:v>1</c:v>
                </c:pt>
                <c:pt idx="250">
                  <c:v>4</c:v>
                </c:pt>
                <c:pt idx="251">
                  <c:v>1</c:v>
                </c:pt>
                <c:pt idx="252">
                  <c:v>1</c:v>
                </c:pt>
                <c:pt idx="253">
                  <c:v>2</c:v>
                </c:pt>
                <c:pt idx="254">
                  <c:v>1</c:v>
                </c:pt>
                <c:pt idx="255">
                  <c:v>2</c:v>
                </c:pt>
                <c:pt idx="256">
                  <c:v>0</c:v>
                </c:pt>
                <c:pt idx="257">
                  <c:v>3</c:v>
                </c:pt>
                <c:pt idx="258">
                  <c:v>2</c:v>
                </c:pt>
                <c:pt idx="259">
                  <c:v>0</c:v>
                </c:pt>
                <c:pt idx="260">
                  <c:v>1</c:v>
                </c:pt>
                <c:pt idx="261">
                  <c:v>3</c:v>
                </c:pt>
                <c:pt idx="262">
                  <c:v>2</c:v>
                </c:pt>
                <c:pt idx="263">
                  <c:v>0</c:v>
                </c:pt>
                <c:pt idx="264">
                  <c:v>2</c:v>
                </c:pt>
                <c:pt idx="265">
                  <c:v>3</c:v>
                </c:pt>
                <c:pt idx="266">
                  <c:v>4</c:v>
                </c:pt>
                <c:pt idx="267">
                  <c:v>3</c:v>
                </c:pt>
                <c:pt idx="268">
                  <c:v>2</c:v>
                </c:pt>
                <c:pt idx="269">
                  <c:v>1</c:v>
                </c:pt>
                <c:pt idx="270">
                  <c:v>4</c:v>
                </c:pt>
                <c:pt idx="271">
                  <c:v>2</c:v>
                </c:pt>
                <c:pt idx="272">
                  <c:v>3</c:v>
                </c:pt>
                <c:pt idx="273">
                  <c:v>1</c:v>
                </c:pt>
                <c:pt idx="274">
                  <c:v>0</c:v>
                </c:pt>
                <c:pt idx="275">
                  <c:v>0</c:v>
                </c:pt>
                <c:pt idx="276">
                  <c:v>1</c:v>
                </c:pt>
                <c:pt idx="277">
                  <c:v>1</c:v>
                </c:pt>
                <c:pt idx="278">
                  <c:v>2</c:v>
                </c:pt>
                <c:pt idx="279">
                  <c:v>3</c:v>
                </c:pt>
                <c:pt idx="280">
                  <c:v>1</c:v>
                </c:pt>
                <c:pt idx="281">
                  <c:v>1</c:v>
                </c:pt>
                <c:pt idx="282">
                  <c:v>5</c:v>
                </c:pt>
                <c:pt idx="283">
                  <c:v>2</c:v>
                </c:pt>
                <c:pt idx="284">
                  <c:v>5</c:v>
                </c:pt>
                <c:pt idx="285">
                  <c:v>2</c:v>
                </c:pt>
                <c:pt idx="286">
                  <c:v>1</c:v>
                </c:pt>
                <c:pt idx="287">
                  <c:v>2</c:v>
                </c:pt>
                <c:pt idx="288">
                  <c:v>2</c:v>
                </c:pt>
                <c:pt idx="289">
                  <c:v>2</c:v>
                </c:pt>
                <c:pt idx="290">
                  <c:v>0</c:v>
                </c:pt>
                <c:pt idx="291">
                  <c:v>2</c:v>
                </c:pt>
                <c:pt idx="292">
                  <c:v>2</c:v>
                </c:pt>
                <c:pt idx="293">
                  <c:v>2</c:v>
                </c:pt>
                <c:pt idx="294">
                  <c:v>3</c:v>
                </c:pt>
                <c:pt idx="295">
                  <c:v>2</c:v>
                </c:pt>
                <c:pt idx="296">
                  <c:v>5</c:v>
                </c:pt>
                <c:pt idx="297">
                  <c:v>1</c:v>
                </c:pt>
                <c:pt idx="298">
                  <c:v>2</c:v>
                </c:pt>
                <c:pt idx="299">
                  <c:v>0</c:v>
                </c:pt>
                <c:pt idx="300">
                  <c:v>1</c:v>
                </c:pt>
                <c:pt idx="301">
                  <c:v>2</c:v>
                </c:pt>
                <c:pt idx="302">
                  <c:v>1</c:v>
                </c:pt>
                <c:pt idx="303">
                  <c:v>1</c:v>
                </c:pt>
                <c:pt idx="304">
                  <c:v>2</c:v>
                </c:pt>
                <c:pt idx="305">
                  <c:v>0</c:v>
                </c:pt>
                <c:pt idx="306">
                  <c:v>2</c:v>
                </c:pt>
                <c:pt idx="307">
                  <c:v>4</c:v>
                </c:pt>
                <c:pt idx="308">
                  <c:v>4</c:v>
                </c:pt>
                <c:pt idx="309">
                  <c:v>0</c:v>
                </c:pt>
                <c:pt idx="310">
                  <c:v>3</c:v>
                </c:pt>
                <c:pt idx="311">
                  <c:v>5</c:v>
                </c:pt>
                <c:pt idx="312">
                  <c:v>0</c:v>
                </c:pt>
                <c:pt idx="313">
                  <c:v>5</c:v>
                </c:pt>
                <c:pt idx="314">
                  <c:v>2</c:v>
                </c:pt>
                <c:pt idx="315">
                  <c:v>0</c:v>
                </c:pt>
                <c:pt idx="316">
                  <c:v>3</c:v>
                </c:pt>
                <c:pt idx="317">
                  <c:v>2</c:v>
                </c:pt>
                <c:pt idx="318">
                  <c:v>2</c:v>
                </c:pt>
                <c:pt idx="319">
                  <c:v>5</c:v>
                </c:pt>
                <c:pt idx="320">
                  <c:v>2</c:v>
                </c:pt>
                <c:pt idx="321">
                  <c:v>5</c:v>
                </c:pt>
                <c:pt idx="322">
                  <c:v>1</c:v>
                </c:pt>
                <c:pt idx="323">
                  <c:v>2</c:v>
                </c:pt>
                <c:pt idx="324">
                  <c:v>0</c:v>
                </c:pt>
                <c:pt idx="325">
                  <c:v>4</c:v>
                </c:pt>
                <c:pt idx="326">
                  <c:v>0</c:v>
                </c:pt>
                <c:pt idx="327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69-4B41-A6A5-B337F505FFBB}"/>
            </c:ext>
          </c:extLst>
        </c:ser>
        <c:ser>
          <c:idx val="1"/>
          <c:order val="1"/>
          <c:tx>
            <c:strRef>
              <c:f>Severe!$G$1</c:f>
              <c:strCache>
                <c:ptCount val="1"/>
                <c:pt idx="0">
                  <c:v>FEV1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Severe!$G$2:$G$329</c:f>
              <c:numCache>
                <c:formatCode>General</c:formatCode>
                <c:ptCount val="328"/>
                <c:pt idx="0">
                  <c:v>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7">
                  <c:v>1</c:v>
                </c:pt>
                <c:pt idx="8">
                  <c:v>0</c:v>
                </c:pt>
                <c:pt idx="9">
                  <c:v>2</c:v>
                </c:pt>
                <c:pt idx="10">
                  <c:v>0</c:v>
                </c:pt>
                <c:pt idx="11">
                  <c:v>0</c:v>
                </c:pt>
                <c:pt idx="12">
                  <c:v>1</c:v>
                </c:pt>
                <c:pt idx="13">
                  <c:v>0</c:v>
                </c:pt>
                <c:pt idx="14">
                  <c:v>0</c:v>
                </c:pt>
                <c:pt idx="15">
                  <c:v>1</c:v>
                </c:pt>
                <c:pt idx="16">
                  <c:v>3</c:v>
                </c:pt>
                <c:pt idx="17">
                  <c:v>0</c:v>
                </c:pt>
                <c:pt idx="18">
                  <c:v>2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2</c:v>
                </c:pt>
                <c:pt idx="32">
                  <c:v>0</c:v>
                </c:pt>
                <c:pt idx="33">
                  <c:v>0</c:v>
                </c:pt>
                <c:pt idx="34">
                  <c:v>1</c:v>
                </c:pt>
                <c:pt idx="35">
                  <c:v>0</c:v>
                </c:pt>
                <c:pt idx="36">
                  <c:v>3</c:v>
                </c:pt>
                <c:pt idx="37">
                  <c:v>1</c:v>
                </c:pt>
                <c:pt idx="38">
                  <c:v>1</c:v>
                </c:pt>
                <c:pt idx="39">
                  <c:v>2</c:v>
                </c:pt>
                <c:pt idx="40">
                  <c:v>1</c:v>
                </c:pt>
                <c:pt idx="41">
                  <c:v>1</c:v>
                </c:pt>
                <c:pt idx="42">
                  <c:v>3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2</c:v>
                </c:pt>
                <c:pt idx="47">
                  <c:v>0</c:v>
                </c:pt>
                <c:pt idx="48">
                  <c:v>0</c:v>
                </c:pt>
                <c:pt idx="49">
                  <c:v>3</c:v>
                </c:pt>
                <c:pt idx="50">
                  <c:v>2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1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1</c:v>
                </c:pt>
                <c:pt idx="63">
                  <c:v>2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2</c:v>
                </c:pt>
                <c:pt idx="69">
                  <c:v>0</c:v>
                </c:pt>
                <c:pt idx="70">
                  <c:v>0</c:v>
                </c:pt>
                <c:pt idx="71">
                  <c:v>2</c:v>
                </c:pt>
                <c:pt idx="72">
                  <c:v>3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1</c:v>
                </c:pt>
                <c:pt idx="78">
                  <c:v>0</c:v>
                </c:pt>
                <c:pt idx="79">
                  <c:v>0</c:v>
                </c:pt>
                <c:pt idx="80">
                  <c:v>3</c:v>
                </c:pt>
                <c:pt idx="81">
                  <c:v>2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2</c:v>
                </c:pt>
                <c:pt idx="89">
                  <c:v>3</c:v>
                </c:pt>
                <c:pt idx="90">
                  <c:v>0</c:v>
                </c:pt>
                <c:pt idx="91">
                  <c:v>0</c:v>
                </c:pt>
                <c:pt idx="92">
                  <c:v>1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2</c:v>
                </c:pt>
                <c:pt idx="99">
                  <c:v>0</c:v>
                </c:pt>
                <c:pt idx="100">
                  <c:v>2</c:v>
                </c:pt>
                <c:pt idx="101">
                  <c:v>2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3</c:v>
                </c:pt>
                <c:pt idx="106">
                  <c:v>2</c:v>
                </c:pt>
                <c:pt idx="107">
                  <c:v>1</c:v>
                </c:pt>
                <c:pt idx="108">
                  <c:v>3</c:v>
                </c:pt>
                <c:pt idx="109">
                  <c:v>0</c:v>
                </c:pt>
                <c:pt idx="110">
                  <c:v>3</c:v>
                </c:pt>
                <c:pt idx="111">
                  <c:v>0</c:v>
                </c:pt>
                <c:pt idx="112">
                  <c:v>1</c:v>
                </c:pt>
                <c:pt idx="113">
                  <c:v>3</c:v>
                </c:pt>
                <c:pt idx="114">
                  <c:v>0</c:v>
                </c:pt>
                <c:pt idx="115">
                  <c:v>3</c:v>
                </c:pt>
                <c:pt idx="116">
                  <c:v>0</c:v>
                </c:pt>
                <c:pt idx="117">
                  <c:v>1</c:v>
                </c:pt>
                <c:pt idx="118">
                  <c:v>0</c:v>
                </c:pt>
                <c:pt idx="119">
                  <c:v>1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1</c:v>
                </c:pt>
                <c:pt idx="124">
                  <c:v>0</c:v>
                </c:pt>
                <c:pt idx="125">
                  <c:v>3</c:v>
                </c:pt>
                <c:pt idx="126">
                  <c:v>2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2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1</c:v>
                </c:pt>
                <c:pt idx="138">
                  <c:v>0</c:v>
                </c:pt>
                <c:pt idx="139">
                  <c:v>0</c:v>
                </c:pt>
                <c:pt idx="140">
                  <c:v>1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1</c:v>
                </c:pt>
                <c:pt idx="145">
                  <c:v>0</c:v>
                </c:pt>
                <c:pt idx="146">
                  <c:v>1</c:v>
                </c:pt>
                <c:pt idx="147">
                  <c:v>0</c:v>
                </c:pt>
                <c:pt idx="148">
                  <c:v>3</c:v>
                </c:pt>
                <c:pt idx="149">
                  <c:v>0</c:v>
                </c:pt>
                <c:pt idx="150">
                  <c:v>0</c:v>
                </c:pt>
                <c:pt idx="151">
                  <c:v>1</c:v>
                </c:pt>
                <c:pt idx="152">
                  <c:v>0</c:v>
                </c:pt>
                <c:pt idx="153">
                  <c:v>0</c:v>
                </c:pt>
                <c:pt idx="154">
                  <c:v>1</c:v>
                </c:pt>
                <c:pt idx="155">
                  <c:v>0</c:v>
                </c:pt>
                <c:pt idx="156">
                  <c:v>0</c:v>
                </c:pt>
                <c:pt idx="157">
                  <c:v>1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2</c:v>
                </c:pt>
                <c:pt idx="162">
                  <c:v>2</c:v>
                </c:pt>
                <c:pt idx="163">
                  <c:v>1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2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2</c:v>
                </c:pt>
                <c:pt idx="174">
                  <c:v>1</c:v>
                </c:pt>
                <c:pt idx="175">
                  <c:v>2</c:v>
                </c:pt>
                <c:pt idx="176">
                  <c:v>0</c:v>
                </c:pt>
                <c:pt idx="177">
                  <c:v>2</c:v>
                </c:pt>
                <c:pt idx="178">
                  <c:v>1</c:v>
                </c:pt>
                <c:pt idx="179">
                  <c:v>3</c:v>
                </c:pt>
                <c:pt idx="180">
                  <c:v>0</c:v>
                </c:pt>
                <c:pt idx="181">
                  <c:v>0</c:v>
                </c:pt>
                <c:pt idx="182">
                  <c:v>2</c:v>
                </c:pt>
                <c:pt idx="183">
                  <c:v>0</c:v>
                </c:pt>
                <c:pt idx="184">
                  <c:v>1</c:v>
                </c:pt>
                <c:pt idx="185">
                  <c:v>0</c:v>
                </c:pt>
                <c:pt idx="186">
                  <c:v>1</c:v>
                </c:pt>
                <c:pt idx="187">
                  <c:v>2</c:v>
                </c:pt>
                <c:pt idx="188">
                  <c:v>1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1</c:v>
                </c:pt>
                <c:pt idx="194">
                  <c:v>2</c:v>
                </c:pt>
                <c:pt idx="195">
                  <c:v>0</c:v>
                </c:pt>
                <c:pt idx="196">
                  <c:v>1</c:v>
                </c:pt>
                <c:pt idx="197">
                  <c:v>3</c:v>
                </c:pt>
                <c:pt idx="198">
                  <c:v>3</c:v>
                </c:pt>
                <c:pt idx="199">
                  <c:v>0</c:v>
                </c:pt>
                <c:pt idx="200">
                  <c:v>2</c:v>
                </c:pt>
                <c:pt idx="201">
                  <c:v>0</c:v>
                </c:pt>
                <c:pt idx="202">
                  <c:v>0</c:v>
                </c:pt>
                <c:pt idx="203">
                  <c:v>2</c:v>
                </c:pt>
                <c:pt idx="204">
                  <c:v>1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1</c:v>
                </c:pt>
                <c:pt idx="214">
                  <c:v>0</c:v>
                </c:pt>
                <c:pt idx="215">
                  <c:v>1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1</c:v>
                </c:pt>
                <c:pt idx="220">
                  <c:v>1</c:v>
                </c:pt>
                <c:pt idx="221">
                  <c:v>0</c:v>
                </c:pt>
                <c:pt idx="222">
                  <c:v>0</c:v>
                </c:pt>
                <c:pt idx="223">
                  <c:v>2</c:v>
                </c:pt>
                <c:pt idx="224">
                  <c:v>2</c:v>
                </c:pt>
                <c:pt idx="225">
                  <c:v>0</c:v>
                </c:pt>
                <c:pt idx="226">
                  <c:v>0</c:v>
                </c:pt>
                <c:pt idx="227">
                  <c:v>2</c:v>
                </c:pt>
                <c:pt idx="228">
                  <c:v>0</c:v>
                </c:pt>
                <c:pt idx="229">
                  <c:v>1</c:v>
                </c:pt>
                <c:pt idx="230">
                  <c:v>0</c:v>
                </c:pt>
                <c:pt idx="231">
                  <c:v>1</c:v>
                </c:pt>
                <c:pt idx="232">
                  <c:v>0</c:v>
                </c:pt>
                <c:pt idx="233">
                  <c:v>1</c:v>
                </c:pt>
                <c:pt idx="234">
                  <c:v>3</c:v>
                </c:pt>
                <c:pt idx="236">
                  <c:v>3</c:v>
                </c:pt>
                <c:pt idx="237">
                  <c:v>0</c:v>
                </c:pt>
                <c:pt idx="240">
                  <c:v>1</c:v>
                </c:pt>
                <c:pt idx="241">
                  <c:v>3</c:v>
                </c:pt>
                <c:pt idx="242">
                  <c:v>0</c:v>
                </c:pt>
                <c:pt idx="243">
                  <c:v>1</c:v>
                </c:pt>
                <c:pt idx="247">
                  <c:v>1</c:v>
                </c:pt>
                <c:pt idx="248">
                  <c:v>3</c:v>
                </c:pt>
                <c:pt idx="251">
                  <c:v>0</c:v>
                </c:pt>
                <c:pt idx="252">
                  <c:v>0</c:v>
                </c:pt>
                <c:pt idx="253">
                  <c:v>2</c:v>
                </c:pt>
                <c:pt idx="254">
                  <c:v>1</c:v>
                </c:pt>
                <c:pt idx="255">
                  <c:v>3</c:v>
                </c:pt>
                <c:pt idx="256">
                  <c:v>0</c:v>
                </c:pt>
                <c:pt idx="257">
                  <c:v>3</c:v>
                </c:pt>
                <c:pt idx="258">
                  <c:v>0</c:v>
                </c:pt>
                <c:pt idx="259">
                  <c:v>3</c:v>
                </c:pt>
                <c:pt idx="260">
                  <c:v>1</c:v>
                </c:pt>
                <c:pt idx="261">
                  <c:v>3</c:v>
                </c:pt>
                <c:pt idx="262">
                  <c:v>3</c:v>
                </c:pt>
                <c:pt idx="263">
                  <c:v>2</c:v>
                </c:pt>
                <c:pt idx="264">
                  <c:v>1</c:v>
                </c:pt>
                <c:pt idx="265">
                  <c:v>3</c:v>
                </c:pt>
                <c:pt idx="266">
                  <c:v>2</c:v>
                </c:pt>
                <c:pt idx="267">
                  <c:v>0</c:v>
                </c:pt>
                <c:pt idx="268">
                  <c:v>1</c:v>
                </c:pt>
                <c:pt idx="269">
                  <c:v>0</c:v>
                </c:pt>
                <c:pt idx="270">
                  <c:v>0</c:v>
                </c:pt>
                <c:pt idx="271">
                  <c:v>3</c:v>
                </c:pt>
                <c:pt idx="272">
                  <c:v>3</c:v>
                </c:pt>
                <c:pt idx="273">
                  <c:v>0</c:v>
                </c:pt>
                <c:pt idx="274">
                  <c:v>0</c:v>
                </c:pt>
                <c:pt idx="275">
                  <c:v>1</c:v>
                </c:pt>
                <c:pt idx="276">
                  <c:v>0</c:v>
                </c:pt>
                <c:pt idx="277">
                  <c:v>3</c:v>
                </c:pt>
                <c:pt idx="278">
                  <c:v>0</c:v>
                </c:pt>
                <c:pt idx="279">
                  <c:v>2</c:v>
                </c:pt>
                <c:pt idx="280">
                  <c:v>0</c:v>
                </c:pt>
                <c:pt idx="281">
                  <c:v>0</c:v>
                </c:pt>
                <c:pt idx="282">
                  <c:v>3</c:v>
                </c:pt>
                <c:pt idx="283">
                  <c:v>3</c:v>
                </c:pt>
                <c:pt idx="284">
                  <c:v>3</c:v>
                </c:pt>
                <c:pt idx="285">
                  <c:v>0</c:v>
                </c:pt>
                <c:pt idx="286">
                  <c:v>3</c:v>
                </c:pt>
                <c:pt idx="287">
                  <c:v>0</c:v>
                </c:pt>
                <c:pt idx="288">
                  <c:v>1</c:v>
                </c:pt>
                <c:pt idx="289">
                  <c:v>0</c:v>
                </c:pt>
                <c:pt idx="290">
                  <c:v>0</c:v>
                </c:pt>
                <c:pt idx="291">
                  <c:v>2</c:v>
                </c:pt>
                <c:pt idx="292">
                  <c:v>1</c:v>
                </c:pt>
                <c:pt idx="293">
                  <c:v>0</c:v>
                </c:pt>
                <c:pt idx="294">
                  <c:v>3</c:v>
                </c:pt>
                <c:pt idx="295">
                  <c:v>2</c:v>
                </c:pt>
                <c:pt idx="296">
                  <c:v>3</c:v>
                </c:pt>
                <c:pt idx="297">
                  <c:v>1</c:v>
                </c:pt>
                <c:pt idx="298">
                  <c:v>0</c:v>
                </c:pt>
                <c:pt idx="299">
                  <c:v>3</c:v>
                </c:pt>
                <c:pt idx="300">
                  <c:v>0</c:v>
                </c:pt>
                <c:pt idx="301">
                  <c:v>0</c:v>
                </c:pt>
                <c:pt idx="302">
                  <c:v>2</c:v>
                </c:pt>
                <c:pt idx="303">
                  <c:v>0</c:v>
                </c:pt>
                <c:pt idx="304">
                  <c:v>0</c:v>
                </c:pt>
                <c:pt idx="305">
                  <c:v>3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2</c:v>
                </c:pt>
                <c:pt idx="310">
                  <c:v>0</c:v>
                </c:pt>
                <c:pt idx="311">
                  <c:v>3</c:v>
                </c:pt>
                <c:pt idx="312">
                  <c:v>0</c:v>
                </c:pt>
                <c:pt idx="313">
                  <c:v>0</c:v>
                </c:pt>
                <c:pt idx="314">
                  <c:v>2</c:v>
                </c:pt>
                <c:pt idx="315">
                  <c:v>2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3</c:v>
                </c:pt>
                <c:pt idx="320">
                  <c:v>3</c:v>
                </c:pt>
                <c:pt idx="321">
                  <c:v>1</c:v>
                </c:pt>
                <c:pt idx="322">
                  <c:v>3</c:v>
                </c:pt>
                <c:pt idx="323">
                  <c:v>1</c:v>
                </c:pt>
                <c:pt idx="324">
                  <c:v>0</c:v>
                </c:pt>
                <c:pt idx="325">
                  <c:v>0</c:v>
                </c:pt>
                <c:pt idx="326">
                  <c:v>3</c:v>
                </c:pt>
                <c:pt idx="327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69-4B41-A6A5-B337F505FFBB}"/>
            </c:ext>
          </c:extLst>
        </c:ser>
        <c:ser>
          <c:idx val="2"/>
          <c:order val="2"/>
          <c:tx>
            <c:strRef>
              <c:f>Severe!$H$1</c:f>
              <c:strCache>
                <c:ptCount val="1"/>
                <c:pt idx="0">
                  <c:v>meds</c:v>
                </c:pt>
              </c:strCache>
            </c:strRef>
          </c:tx>
          <c:spPr>
            <a:ln w="15875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Severe!$H$2:$H$329</c:f>
              <c:numCache>
                <c:formatCode>General</c:formatCode>
                <c:ptCount val="328"/>
                <c:pt idx="1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1</c:v>
                </c:pt>
                <c:pt idx="7">
                  <c:v>1</c:v>
                </c:pt>
                <c:pt idx="8">
                  <c:v>4</c:v>
                </c:pt>
                <c:pt idx="9">
                  <c:v>3</c:v>
                </c:pt>
                <c:pt idx="10">
                  <c:v>0</c:v>
                </c:pt>
                <c:pt idx="11">
                  <c:v>4</c:v>
                </c:pt>
                <c:pt idx="12">
                  <c:v>4</c:v>
                </c:pt>
                <c:pt idx="13">
                  <c:v>3</c:v>
                </c:pt>
                <c:pt idx="14">
                  <c:v>1</c:v>
                </c:pt>
                <c:pt idx="15">
                  <c:v>4</c:v>
                </c:pt>
                <c:pt idx="16">
                  <c:v>4</c:v>
                </c:pt>
                <c:pt idx="17">
                  <c:v>1</c:v>
                </c:pt>
                <c:pt idx="18">
                  <c:v>4</c:v>
                </c:pt>
                <c:pt idx="19">
                  <c:v>4</c:v>
                </c:pt>
                <c:pt idx="20">
                  <c:v>4</c:v>
                </c:pt>
                <c:pt idx="21">
                  <c:v>4</c:v>
                </c:pt>
                <c:pt idx="22">
                  <c:v>1</c:v>
                </c:pt>
                <c:pt idx="23">
                  <c:v>4</c:v>
                </c:pt>
                <c:pt idx="24">
                  <c:v>1</c:v>
                </c:pt>
                <c:pt idx="25">
                  <c:v>2</c:v>
                </c:pt>
                <c:pt idx="26">
                  <c:v>3</c:v>
                </c:pt>
                <c:pt idx="27">
                  <c:v>3</c:v>
                </c:pt>
                <c:pt idx="28">
                  <c:v>2</c:v>
                </c:pt>
                <c:pt idx="29">
                  <c:v>4</c:v>
                </c:pt>
                <c:pt idx="30">
                  <c:v>0</c:v>
                </c:pt>
                <c:pt idx="31">
                  <c:v>4</c:v>
                </c:pt>
                <c:pt idx="32">
                  <c:v>4</c:v>
                </c:pt>
                <c:pt idx="33">
                  <c:v>2</c:v>
                </c:pt>
                <c:pt idx="34">
                  <c:v>4</c:v>
                </c:pt>
                <c:pt idx="35">
                  <c:v>1</c:v>
                </c:pt>
                <c:pt idx="36">
                  <c:v>1</c:v>
                </c:pt>
                <c:pt idx="37">
                  <c:v>2</c:v>
                </c:pt>
                <c:pt idx="38">
                  <c:v>2</c:v>
                </c:pt>
                <c:pt idx="39">
                  <c:v>2</c:v>
                </c:pt>
                <c:pt idx="40">
                  <c:v>4</c:v>
                </c:pt>
                <c:pt idx="41">
                  <c:v>3</c:v>
                </c:pt>
                <c:pt idx="42">
                  <c:v>2</c:v>
                </c:pt>
                <c:pt idx="43">
                  <c:v>0</c:v>
                </c:pt>
                <c:pt idx="44">
                  <c:v>3</c:v>
                </c:pt>
                <c:pt idx="45">
                  <c:v>4</c:v>
                </c:pt>
                <c:pt idx="46">
                  <c:v>0</c:v>
                </c:pt>
                <c:pt idx="47">
                  <c:v>1</c:v>
                </c:pt>
                <c:pt idx="48">
                  <c:v>1</c:v>
                </c:pt>
                <c:pt idx="49">
                  <c:v>3</c:v>
                </c:pt>
                <c:pt idx="50">
                  <c:v>4</c:v>
                </c:pt>
                <c:pt idx="51">
                  <c:v>4</c:v>
                </c:pt>
                <c:pt idx="52">
                  <c:v>1</c:v>
                </c:pt>
                <c:pt idx="53">
                  <c:v>2</c:v>
                </c:pt>
                <c:pt idx="54">
                  <c:v>3</c:v>
                </c:pt>
                <c:pt idx="55">
                  <c:v>1</c:v>
                </c:pt>
                <c:pt idx="56">
                  <c:v>2</c:v>
                </c:pt>
                <c:pt idx="57">
                  <c:v>4</c:v>
                </c:pt>
                <c:pt idx="58">
                  <c:v>4</c:v>
                </c:pt>
                <c:pt idx="59">
                  <c:v>5</c:v>
                </c:pt>
                <c:pt idx="60">
                  <c:v>3</c:v>
                </c:pt>
                <c:pt idx="61">
                  <c:v>0</c:v>
                </c:pt>
                <c:pt idx="62">
                  <c:v>4</c:v>
                </c:pt>
                <c:pt idx="63">
                  <c:v>0</c:v>
                </c:pt>
                <c:pt idx="64">
                  <c:v>1</c:v>
                </c:pt>
                <c:pt idx="65">
                  <c:v>5</c:v>
                </c:pt>
                <c:pt idx="66">
                  <c:v>2</c:v>
                </c:pt>
                <c:pt idx="67">
                  <c:v>1</c:v>
                </c:pt>
                <c:pt idx="68">
                  <c:v>4</c:v>
                </c:pt>
                <c:pt idx="69">
                  <c:v>2</c:v>
                </c:pt>
                <c:pt idx="70">
                  <c:v>2</c:v>
                </c:pt>
                <c:pt idx="71">
                  <c:v>4</c:v>
                </c:pt>
                <c:pt idx="72">
                  <c:v>4</c:v>
                </c:pt>
                <c:pt idx="73">
                  <c:v>6</c:v>
                </c:pt>
                <c:pt idx="74">
                  <c:v>4</c:v>
                </c:pt>
                <c:pt idx="75">
                  <c:v>3</c:v>
                </c:pt>
                <c:pt idx="76">
                  <c:v>1</c:v>
                </c:pt>
                <c:pt idx="77">
                  <c:v>0</c:v>
                </c:pt>
                <c:pt idx="78">
                  <c:v>3</c:v>
                </c:pt>
                <c:pt idx="79">
                  <c:v>0</c:v>
                </c:pt>
                <c:pt idx="80">
                  <c:v>0</c:v>
                </c:pt>
                <c:pt idx="81">
                  <c:v>1</c:v>
                </c:pt>
                <c:pt idx="82">
                  <c:v>0</c:v>
                </c:pt>
                <c:pt idx="83">
                  <c:v>2</c:v>
                </c:pt>
                <c:pt idx="84">
                  <c:v>3</c:v>
                </c:pt>
                <c:pt idx="85">
                  <c:v>3</c:v>
                </c:pt>
                <c:pt idx="86">
                  <c:v>2</c:v>
                </c:pt>
                <c:pt idx="87">
                  <c:v>5</c:v>
                </c:pt>
                <c:pt idx="88">
                  <c:v>4</c:v>
                </c:pt>
                <c:pt idx="89">
                  <c:v>1</c:v>
                </c:pt>
                <c:pt idx="90">
                  <c:v>2</c:v>
                </c:pt>
                <c:pt idx="91">
                  <c:v>4</c:v>
                </c:pt>
                <c:pt idx="92">
                  <c:v>3</c:v>
                </c:pt>
                <c:pt idx="93">
                  <c:v>4</c:v>
                </c:pt>
                <c:pt idx="94">
                  <c:v>3</c:v>
                </c:pt>
                <c:pt idx="95">
                  <c:v>3</c:v>
                </c:pt>
                <c:pt idx="96">
                  <c:v>4</c:v>
                </c:pt>
                <c:pt idx="97">
                  <c:v>1</c:v>
                </c:pt>
                <c:pt idx="98">
                  <c:v>3</c:v>
                </c:pt>
                <c:pt idx="99">
                  <c:v>2</c:v>
                </c:pt>
                <c:pt idx="100">
                  <c:v>4</c:v>
                </c:pt>
                <c:pt idx="101">
                  <c:v>4</c:v>
                </c:pt>
                <c:pt idx="102">
                  <c:v>2</c:v>
                </c:pt>
                <c:pt idx="103">
                  <c:v>4</c:v>
                </c:pt>
                <c:pt idx="104">
                  <c:v>4</c:v>
                </c:pt>
                <c:pt idx="105">
                  <c:v>4</c:v>
                </c:pt>
                <c:pt idx="106">
                  <c:v>2</c:v>
                </c:pt>
                <c:pt idx="107">
                  <c:v>6</c:v>
                </c:pt>
                <c:pt idx="108">
                  <c:v>4</c:v>
                </c:pt>
                <c:pt idx="109">
                  <c:v>2</c:v>
                </c:pt>
                <c:pt idx="110">
                  <c:v>3</c:v>
                </c:pt>
                <c:pt idx="111">
                  <c:v>1</c:v>
                </c:pt>
                <c:pt idx="112">
                  <c:v>2</c:v>
                </c:pt>
                <c:pt idx="113">
                  <c:v>1</c:v>
                </c:pt>
                <c:pt idx="114">
                  <c:v>0</c:v>
                </c:pt>
                <c:pt idx="115">
                  <c:v>4</c:v>
                </c:pt>
                <c:pt idx="116">
                  <c:v>4</c:v>
                </c:pt>
                <c:pt idx="117">
                  <c:v>0</c:v>
                </c:pt>
                <c:pt idx="118">
                  <c:v>3</c:v>
                </c:pt>
                <c:pt idx="119">
                  <c:v>2</c:v>
                </c:pt>
                <c:pt idx="120">
                  <c:v>4</c:v>
                </c:pt>
                <c:pt idx="121">
                  <c:v>3</c:v>
                </c:pt>
                <c:pt idx="122">
                  <c:v>4</c:v>
                </c:pt>
                <c:pt idx="123">
                  <c:v>3</c:v>
                </c:pt>
                <c:pt idx="124">
                  <c:v>2</c:v>
                </c:pt>
                <c:pt idx="125">
                  <c:v>2</c:v>
                </c:pt>
                <c:pt idx="126">
                  <c:v>2</c:v>
                </c:pt>
                <c:pt idx="127">
                  <c:v>3</c:v>
                </c:pt>
                <c:pt idx="128">
                  <c:v>2</c:v>
                </c:pt>
                <c:pt idx="129">
                  <c:v>2</c:v>
                </c:pt>
                <c:pt idx="130">
                  <c:v>4</c:v>
                </c:pt>
                <c:pt idx="131">
                  <c:v>3</c:v>
                </c:pt>
                <c:pt idx="132">
                  <c:v>5</c:v>
                </c:pt>
                <c:pt idx="133">
                  <c:v>1</c:v>
                </c:pt>
                <c:pt idx="134">
                  <c:v>1</c:v>
                </c:pt>
                <c:pt idx="135">
                  <c:v>0</c:v>
                </c:pt>
                <c:pt idx="136">
                  <c:v>4</c:v>
                </c:pt>
                <c:pt idx="137">
                  <c:v>3</c:v>
                </c:pt>
                <c:pt idx="138">
                  <c:v>3</c:v>
                </c:pt>
                <c:pt idx="139">
                  <c:v>1</c:v>
                </c:pt>
                <c:pt idx="140">
                  <c:v>4</c:v>
                </c:pt>
                <c:pt idx="141">
                  <c:v>0</c:v>
                </c:pt>
                <c:pt idx="142">
                  <c:v>1</c:v>
                </c:pt>
                <c:pt idx="143">
                  <c:v>3</c:v>
                </c:pt>
                <c:pt idx="144">
                  <c:v>3</c:v>
                </c:pt>
                <c:pt idx="145">
                  <c:v>4</c:v>
                </c:pt>
                <c:pt idx="146">
                  <c:v>2</c:v>
                </c:pt>
                <c:pt idx="147">
                  <c:v>3</c:v>
                </c:pt>
                <c:pt idx="148">
                  <c:v>4</c:v>
                </c:pt>
                <c:pt idx="149">
                  <c:v>2</c:v>
                </c:pt>
                <c:pt idx="150">
                  <c:v>4</c:v>
                </c:pt>
                <c:pt idx="151">
                  <c:v>2</c:v>
                </c:pt>
                <c:pt idx="152">
                  <c:v>4</c:v>
                </c:pt>
                <c:pt idx="153">
                  <c:v>0</c:v>
                </c:pt>
                <c:pt idx="154">
                  <c:v>3</c:v>
                </c:pt>
                <c:pt idx="155">
                  <c:v>3</c:v>
                </c:pt>
                <c:pt idx="156">
                  <c:v>2</c:v>
                </c:pt>
                <c:pt idx="157">
                  <c:v>1</c:v>
                </c:pt>
                <c:pt idx="158">
                  <c:v>1</c:v>
                </c:pt>
                <c:pt idx="159">
                  <c:v>2</c:v>
                </c:pt>
                <c:pt idx="160">
                  <c:v>1</c:v>
                </c:pt>
                <c:pt idx="161">
                  <c:v>3</c:v>
                </c:pt>
                <c:pt idx="162">
                  <c:v>2</c:v>
                </c:pt>
                <c:pt idx="163">
                  <c:v>1</c:v>
                </c:pt>
                <c:pt idx="164">
                  <c:v>6</c:v>
                </c:pt>
                <c:pt idx="165">
                  <c:v>4</c:v>
                </c:pt>
                <c:pt idx="166">
                  <c:v>3</c:v>
                </c:pt>
                <c:pt idx="167">
                  <c:v>4</c:v>
                </c:pt>
                <c:pt idx="168">
                  <c:v>2</c:v>
                </c:pt>
                <c:pt idx="169">
                  <c:v>4</c:v>
                </c:pt>
                <c:pt idx="170">
                  <c:v>4</c:v>
                </c:pt>
                <c:pt idx="171">
                  <c:v>3</c:v>
                </c:pt>
                <c:pt idx="172">
                  <c:v>3</c:v>
                </c:pt>
                <c:pt idx="173">
                  <c:v>5</c:v>
                </c:pt>
                <c:pt idx="174">
                  <c:v>2</c:v>
                </c:pt>
                <c:pt idx="175">
                  <c:v>2</c:v>
                </c:pt>
                <c:pt idx="176">
                  <c:v>1</c:v>
                </c:pt>
                <c:pt idx="177">
                  <c:v>3</c:v>
                </c:pt>
                <c:pt idx="178">
                  <c:v>4</c:v>
                </c:pt>
                <c:pt idx="179">
                  <c:v>4</c:v>
                </c:pt>
                <c:pt idx="180">
                  <c:v>3</c:v>
                </c:pt>
                <c:pt idx="181">
                  <c:v>1</c:v>
                </c:pt>
                <c:pt idx="182">
                  <c:v>4</c:v>
                </c:pt>
                <c:pt idx="183">
                  <c:v>3</c:v>
                </c:pt>
                <c:pt idx="184">
                  <c:v>1</c:v>
                </c:pt>
                <c:pt idx="185">
                  <c:v>4</c:v>
                </c:pt>
                <c:pt idx="186">
                  <c:v>5</c:v>
                </c:pt>
                <c:pt idx="187">
                  <c:v>5</c:v>
                </c:pt>
                <c:pt idx="188">
                  <c:v>5</c:v>
                </c:pt>
                <c:pt idx="189">
                  <c:v>3</c:v>
                </c:pt>
                <c:pt idx="190">
                  <c:v>2</c:v>
                </c:pt>
                <c:pt idx="191">
                  <c:v>3</c:v>
                </c:pt>
                <c:pt idx="192">
                  <c:v>1</c:v>
                </c:pt>
                <c:pt idx="193">
                  <c:v>4</c:v>
                </c:pt>
                <c:pt idx="194">
                  <c:v>5</c:v>
                </c:pt>
                <c:pt idx="195">
                  <c:v>3</c:v>
                </c:pt>
                <c:pt idx="196">
                  <c:v>1</c:v>
                </c:pt>
                <c:pt idx="197">
                  <c:v>4</c:v>
                </c:pt>
                <c:pt idx="198">
                  <c:v>4</c:v>
                </c:pt>
                <c:pt idx="199">
                  <c:v>1</c:v>
                </c:pt>
                <c:pt idx="200">
                  <c:v>2</c:v>
                </c:pt>
                <c:pt idx="201">
                  <c:v>4</c:v>
                </c:pt>
                <c:pt idx="202">
                  <c:v>1</c:v>
                </c:pt>
                <c:pt idx="203">
                  <c:v>5</c:v>
                </c:pt>
                <c:pt idx="204">
                  <c:v>4</c:v>
                </c:pt>
                <c:pt idx="205">
                  <c:v>5</c:v>
                </c:pt>
                <c:pt idx="206">
                  <c:v>3</c:v>
                </c:pt>
                <c:pt idx="207">
                  <c:v>2</c:v>
                </c:pt>
                <c:pt idx="208">
                  <c:v>5</c:v>
                </c:pt>
                <c:pt idx="209">
                  <c:v>3</c:v>
                </c:pt>
                <c:pt idx="210">
                  <c:v>1</c:v>
                </c:pt>
                <c:pt idx="211">
                  <c:v>1</c:v>
                </c:pt>
                <c:pt idx="212">
                  <c:v>2</c:v>
                </c:pt>
                <c:pt idx="213">
                  <c:v>4</c:v>
                </c:pt>
                <c:pt idx="214">
                  <c:v>4</c:v>
                </c:pt>
                <c:pt idx="215">
                  <c:v>4</c:v>
                </c:pt>
                <c:pt idx="216">
                  <c:v>2</c:v>
                </c:pt>
                <c:pt idx="217">
                  <c:v>3</c:v>
                </c:pt>
                <c:pt idx="218">
                  <c:v>1</c:v>
                </c:pt>
                <c:pt idx="219">
                  <c:v>5</c:v>
                </c:pt>
                <c:pt idx="220">
                  <c:v>4</c:v>
                </c:pt>
                <c:pt idx="221">
                  <c:v>3</c:v>
                </c:pt>
                <c:pt idx="222">
                  <c:v>5</c:v>
                </c:pt>
                <c:pt idx="223">
                  <c:v>2</c:v>
                </c:pt>
                <c:pt idx="224">
                  <c:v>1</c:v>
                </c:pt>
                <c:pt idx="225">
                  <c:v>5</c:v>
                </c:pt>
                <c:pt idx="226">
                  <c:v>5</c:v>
                </c:pt>
                <c:pt idx="227">
                  <c:v>5</c:v>
                </c:pt>
                <c:pt idx="228">
                  <c:v>3</c:v>
                </c:pt>
                <c:pt idx="229">
                  <c:v>3</c:v>
                </c:pt>
                <c:pt idx="230">
                  <c:v>4</c:v>
                </c:pt>
                <c:pt idx="231">
                  <c:v>4</c:v>
                </c:pt>
                <c:pt idx="232">
                  <c:v>3</c:v>
                </c:pt>
                <c:pt idx="233">
                  <c:v>4</c:v>
                </c:pt>
                <c:pt idx="238">
                  <c:v>4</c:v>
                </c:pt>
                <c:pt idx="239">
                  <c:v>4</c:v>
                </c:pt>
                <c:pt idx="244">
                  <c:v>4</c:v>
                </c:pt>
                <c:pt idx="245">
                  <c:v>5</c:v>
                </c:pt>
                <c:pt idx="246">
                  <c:v>4</c:v>
                </c:pt>
                <c:pt idx="249">
                  <c:v>4</c:v>
                </c:pt>
                <c:pt idx="250">
                  <c:v>5</c:v>
                </c:pt>
                <c:pt idx="251">
                  <c:v>4</c:v>
                </c:pt>
                <c:pt idx="252">
                  <c:v>3</c:v>
                </c:pt>
                <c:pt idx="253">
                  <c:v>6</c:v>
                </c:pt>
                <c:pt idx="254">
                  <c:v>6</c:v>
                </c:pt>
                <c:pt idx="255">
                  <c:v>7</c:v>
                </c:pt>
                <c:pt idx="256">
                  <c:v>5</c:v>
                </c:pt>
                <c:pt idx="257">
                  <c:v>1</c:v>
                </c:pt>
                <c:pt idx="258">
                  <c:v>5</c:v>
                </c:pt>
                <c:pt idx="259">
                  <c:v>4</c:v>
                </c:pt>
                <c:pt idx="260">
                  <c:v>1</c:v>
                </c:pt>
                <c:pt idx="261">
                  <c:v>4</c:v>
                </c:pt>
                <c:pt idx="262">
                  <c:v>5</c:v>
                </c:pt>
                <c:pt idx="263">
                  <c:v>4</c:v>
                </c:pt>
                <c:pt idx="264">
                  <c:v>4</c:v>
                </c:pt>
                <c:pt idx="265">
                  <c:v>6</c:v>
                </c:pt>
                <c:pt idx="266">
                  <c:v>5</c:v>
                </c:pt>
                <c:pt idx="267">
                  <c:v>5</c:v>
                </c:pt>
                <c:pt idx="268">
                  <c:v>6</c:v>
                </c:pt>
                <c:pt idx="269">
                  <c:v>5</c:v>
                </c:pt>
                <c:pt idx="270">
                  <c:v>4</c:v>
                </c:pt>
                <c:pt idx="271">
                  <c:v>6</c:v>
                </c:pt>
                <c:pt idx="272">
                  <c:v>5</c:v>
                </c:pt>
                <c:pt idx="273">
                  <c:v>6</c:v>
                </c:pt>
                <c:pt idx="274">
                  <c:v>1</c:v>
                </c:pt>
                <c:pt idx="275">
                  <c:v>4</c:v>
                </c:pt>
                <c:pt idx="276">
                  <c:v>5</c:v>
                </c:pt>
                <c:pt idx="277">
                  <c:v>0</c:v>
                </c:pt>
                <c:pt idx="278">
                  <c:v>6</c:v>
                </c:pt>
                <c:pt idx="279">
                  <c:v>4</c:v>
                </c:pt>
                <c:pt idx="280">
                  <c:v>4</c:v>
                </c:pt>
                <c:pt idx="281">
                  <c:v>5</c:v>
                </c:pt>
                <c:pt idx="282">
                  <c:v>5</c:v>
                </c:pt>
                <c:pt idx="283">
                  <c:v>6</c:v>
                </c:pt>
                <c:pt idx="284">
                  <c:v>4</c:v>
                </c:pt>
                <c:pt idx="285">
                  <c:v>6</c:v>
                </c:pt>
                <c:pt idx="286">
                  <c:v>5</c:v>
                </c:pt>
                <c:pt idx="287">
                  <c:v>5</c:v>
                </c:pt>
                <c:pt idx="288">
                  <c:v>6</c:v>
                </c:pt>
                <c:pt idx="289">
                  <c:v>6</c:v>
                </c:pt>
                <c:pt idx="290">
                  <c:v>5</c:v>
                </c:pt>
                <c:pt idx="291">
                  <c:v>5</c:v>
                </c:pt>
                <c:pt idx="292">
                  <c:v>5</c:v>
                </c:pt>
                <c:pt idx="293">
                  <c:v>4</c:v>
                </c:pt>
                <c:pt idx="294">
                  <c:v>4</c:v>
                </c:pt>
                <c:pt idx="295">
                  <c:v>5</c:v>
                </c:pt>
                <c:pt idx="296">
                  <c:v>6</c:v>
                </c:pt>
                <c:pt idx="297">
                  <c:v>4</c:v>
                </c:pt>
                <c:pt idx="298">
                  <c:v>5</c:v>
                </c:pt>
                <c:pt idx="299">
                  <c:v>5</c:v>
                </c:pt>
                <c:pt idx="300">
                  <c:v>5</c:v>
                </c:pt>
                <c:pt idx="301">
                  <c:v>4</c:v>
                </c:pt>
                <c:pt idx="302">
                  <c:v>4</c:v>
                </c:pt>
                <c:pt idx="303">
                  <c:v>5</c:v>
                </c:pt>
                <c:pt idx="304">
                  <c:v>4</c:v>
                </c:pt>
                <c:pt idx="305">
                  <c:v>6</c:v>
                </c:pt>
                <c:pt idx="306">
                  <c:v>6</c:v>
                </c:pt>
                <c:pt idx="307">
                  <c:v>6</c:v>
                </c:pt>
                <c:pt idx="308">
                  <c:v>6</c:v>
                </c:pt>
                <c:pt idx="309">
                  <c:v>6</c:v>
                </c:pt>
                <c:pt idx="310">
                  <c:v>5</c:v>
                </c:pt>
                <c:pt idx="311">
                  <c:v>2</c:v>
                </c:pt>
                <c:pt idx="312">
                  <c:v>4</c:v>
                </c:pt>
                <c:pt idx="313">
                  <c:v>4</c:v>
                </c:pt>
                <c:pt idx="314">
                  <c:v>5</c:v>
                </c:pt>
                <c:pt idx="315">
                  <c:v>4</c:v>
                </c:pt>
                <c:pt idx="316">
                  <c:v>7</c:v>
                </c:pt>
                <c:pt idx="317">
                  <c:v>4</c:v>
                </c:pt>
                <c:pt idx="318">
                  <c:v>5</c:v>
                </c:pt>
                <c:pt idx="319">
                  <c:v>5</c:v>
                </c:pt>
                <c:pt idx="320">
                  <c:v>4</c:v>
                </c:pt>
                <c:pt idx="321">
                  <c:v>4</c:v>
                </c:pt>
                <c:pt idx="322">
                  <c:v>5</c:v>
                </c:pt>
                <c:pt idx="323">
                  <c:v>4</c:v>
                </c:pt>
                <c:pt idx="324">
                  <c:v>6</c:v>
                </c:pt>
                <c:pt idx="325">
                  <c:v>7</c:v>
                </c:pt>
                <c:pt idx="326">
                  <c:v>5</c:v>
                </c:pt>
                <c:pt idx="327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769-4B41-A6A5-B337F505FFBB}"/>
            </c:ext>
          </c:extLst>
        </c:ser>
        <c:ser>
          <c:idx val="3"/>
          <c:order val="3"/>
          <c:tx>
            <c:strRef>
              <c:f>Severe!$I$1</c:f>
              <c:strCache>
                <c:ptCount val="1"/>
                <c:pt idx="0">
                  <c:v>exac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Severe!$I$2:$I$329</c:f>
              <c:numCache>
                <c:formatCode>General</c:formatCode>
                <c:ptCount val="328"/>
                <c:pt idx="1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2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2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2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2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2</c:v>
                </c:pt>
                <c:pt idx="190">
                  <c:v>0</c:v>
                </c:pt>
                <c:pt idx="191">
                  <c:v>4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2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2</c:v>
                </c:pt>
                <c:pt idx="206">
                  <c:v>2</c:v>
                </c:pt>
                <c:pt idx="207">
                  <c:v>2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2</c:v>
                </c:pt>
                <c:pt idx="223">
                  <c:v>2</c:v>
                </c:pt>
                <c:pt idx="224">
                  <c:v>0</c:v>
                </c:pt>
                <c:pt idx="225">
                  <c:v>4</c:v>
                </c:pt>
                <c:pt idx="226">
                  <c:v>2</c:v>
                </c:pt>
                <c:pt idx="227">
                  <c:v>2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2</c:v>
                </c:pt>
                <c:pt idx="233">
                  <c:v>0</c:v>
                </c:pt>
                <c:pt idx="238">
                  <c:v>2</c:v>
                </c:pt>
                <c:pt idx="239">
                  <c:v>0</c:v>
                </c:pt>
                <c:pt idx="244">
                  <c:v>0</c:v>
                </c:pt>
                <c:pt idx="245">
                  <c:v>2</c:v>
                </c:pt>
                <c:pt idx="246">
                  <c:v>2</c:v>
                </c:pt>
                <c:pt idx="249">
                  <c:v>2</c:v>
                </c:pt>
                <c:pt idx="250">
                  <c:v>0</c:v>
                </c:pt>
                <c:pt idx="251">
                  <c:v>0</c:v>
                </c:pt>
                <c:pt idx="252">
                  <c:v>2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2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2</c:v>
                </c:pt>
                <c:pt idx="269">
                  <c:v>0</c:v>
                </c:pt>
                <c:pt idx="270">
                  <c:v>0</c:v>
                </c:pt>
                <c:pt idx="271">
                  <c:v>2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2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2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2</c:v>
                </c:pt>
                <c:pt idx="308">
                  <c:v>2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2</c:v>
                </c:pt>
                <c:pt idx="323">
                  <c:v>0</c:v>
                </c:pt>
                <c:pt idx="324">
                  <c:v>4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769-4B41-A6A5-B337F505FF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7712768"/>
        <c:axId val="518018208"/>
      </c:radarChart>
      <c:catAx>
        <c:axId val="487712768"/>
        <c:scaling>
          <c:orientation val="minMax"/>
        </c:scaling>
        <c:delete val="1"/>
        <c:axPos val="b"/>
        <c:majorTickMark val="none"/>
        <c:minorTickMark val="none"/>
        <c:tickLblPos val="nextTo"/>
        <c:crossAx val="518018208"/>
        <c:crosses val="autoZero"/>
        <c:auto val="1"/>
        <c:lblAlgn val="ctr"/>
        <c:lblOffset val="100"/>
        <c:noMultiLvlLbl val="0"/>
      </c:catAx>
      <c:valAx>
        <c:axId val="518018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87712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8/1/19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730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8/1/19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098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8/1/19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48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8/1/19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793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8/1/19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229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8/1/19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031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8/1/19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570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8/1/19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51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8/1/19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986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8/1/19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881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8/1/19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807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A3374-5AA0-0744-89DB-02842EBCCAD4}" type="datetimeFigureOut">
              <a:rPr lang="en-US" smtClean="0"/>
              <a:t>8/1/19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033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" name="Chart 55">
            <a:extLst>
              <a:ext uri="{FF2B5EF4-FFF2-40B4-BE49-F238E27FC236}">
                <a16:creationId xmlns:a16="http://schemas.microsoft.com/office/drawing/2014/main" id="{7579C95C-3B07-5A40-B1FE-60C4F3D6A10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5851143"/>
              </p:ext>
            </p:extLst>
          </p:nvPr>
        </p:nvGraphicFramePr>
        <p:xfrm>
          <a:off x="309368" y="1326544"/>
          <a:ext cx="29718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010D78F3-4AD6-EF4F-85B8-D6276AF4461E}"/>
              </a:ext>
            </a:extLst>
          </p:cNvPr>
          <p:cNvSpPr txBox="1"/>
          <p:nvPr/>
        </p:nvSpPr>
        <p:spPr>
          <a:xfrm>
            <a:off x="371974" y="598155"/>
            <a:ext cx="28465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Non-severe asthma 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Baseline 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ASSESS score = 5.77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2667F64-9DFC-F646-A2A5-C454798C3F68}"/>
              </a:ext>
            </a:extLst>
          </p:cNvPr>
          <p:cNvSpPr txBox="1"/>
          <p:nvPr/>
        </p:nvSpPr>
        <p:spPr>
          <a:xfrm>
            <a:off x="439746" y="1328431"/>
            <a:ext cx="14810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Domain score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0A4EEAA-459A-2D4A-B6C0-62509DFFAEC0}"/>
              </a:ext>
            </a:extLst>
          </p:cNvPr>
          <p:cNvSpPr txBox="1"/>
          <p:nvPr/>
        </p:nvSpPr>
        <p:spPr>
          <a:xfrm>
            <a:off x="3739333" y="590660"/>
            <a:ext cx="28465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Non-severe asthma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Post-triamcinolone 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ASSESS score = 5.08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3E1DF3-8C0F-6D4D-B949-C0D337E766A0}"/>
              </a:ext>
            </a:extLst>
          </p:cNvPr>
          <p:cNvSpPr txBox="1"/>
          <p:nvPr/>
        </p:nvSpPr>
        <p:spPr>
          <a:xfrm>
            <a:off x="3130840" y="3450836"/>
            <a:ext cx="17077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ACT domain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4332A6D-3791-A549-9223-2512C889B841}"/>
              </a:ext>
            </a:extLst>
          </p:cNvPr>
          <p:cNvSpPr/>
          <p:nvPr/>
        </p:nvSpPr>
        <p:spPr>
          <a:xfrm>
            <a:off x="2865621" y="3511342"/>
            <a:ext cx="265219" cy="1124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F639883-315A-1C4A-AD3C-F2EE0B130C34}"/>
              </a:ext>
            </a:extLst>
          </p:cNvPr>
          <p:cNvSpPr txBox="1"/>
          <p:nvPr/>
        </p:nvSpPr>
        <p:spPr>
          <a:xfrm>
            <a:off x="3130840" y="3667573"/>
            <a:ext cx="17077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FEV</a:t>
            </a:r>
            <a:r>
              <a:rPr lang="en-US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domain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38A8067-B35C-9F4D-B016-57412C3CD0A8}"/>
              </a:ext>
            </a:extLst>
          </p:cNvPr>
          <p:cNvSpPr/>
          <p:nvPr/>
        </p:nvSpPr>
        <p:spPr>
          <a:xfrm>
            <a:off x="2868425" y="3735669"/>
            <a:ext cx="265219" cy="11249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0EF8FBD-706E-1A47-B93E-BBA560CB6356}"/>
              </a:ext>
            </a:extLst>
          </p:cNvPr>
          <p:cNvSpPr txBox="1"/>
          <p:nvPr/>
        </p:nvSpPr>
        <p:spPr>
          <a:xfrm>
            <a:off x="3130840" y="3909199"/>
            <a:ext cx="17077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Medication domain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B5C0123-1D76-644C-A0B3-71349F30D691}"/>
              </a:ext>
            </a:extLst>
          </p:cNvPr>
          <p:cNvSpPr/>
          <p:nvPr/>
        </p:nvSpPr>
        <p:spPr>
          <a:xfrm>
            <a:off x="2865621" y="3961812"/>
            <a:ext cx="265219" cy="11249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8CA1E90-A767-1D49-AD8F-9D2203556498}"/>
              </a:ext>
            </a:extLst>
          </p:cNvPr>
          <p:cNvSpPr txBox="1"/>
          <p:nvPr/>
        </p:nvSpPr>
        <p:spPr>
          <a:xfrm>
            <a:off x="3130839" y="4136150"/>
            <a:ext cx="17077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Exacerbation domain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2CD0FD3-4071-5F43-8EE3-467D7FDBB7FD}"/>
              </a:ext>
            </a:extLst>
          </p:cNvPr>
          <p:cNvSpPr/>
          <p:nvPr/>
        </p:nvSpPr>
        <p:spPr>
          <a:xfrm>
            <a:off x="2868425" y="4188638"/>
            <a:ext cx="265219" cy="112498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/>
          </a:p>
        </p:txBody>
      </p:sp>
      <p:graphicFrame>
        <p:nvGraphicFramePr>
          <p:cNvPr id="57" name="Chart 56">
            <a:extLst>
              <a:ext uri="{FF2B5EF4-FFF2-40B4-BE49-F238E27FC236}">
                <a16:creationId xmlns:a16="http://schemas.microsoft.com/office/drawing/2014/main" id="{98B5D923-11FD-074E-B462-E10B97DF32A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9110970"/>
              </p:ext>
            </p:extLst>
          </p:nvPr>
        </p:nvGraphicFramePr>
        <p:xfrm>
          <a:off x="3824755" y="1319049"/>
          <a:ext cx="2675744" cy="2743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8" name="Chart 57">
            <a:extLst>
              <a:ext uri="{FF2B5EF4-FFF2-40B4-BE49-F238E27FC236}">
                <a16:creationId xmlns:a16="http://schemas.microsoft.com/office/drawing/2014/main" id="{8FD422F1-4223-0549-A99B-72C8DAE386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209649"/>
              </p:ext>
            </p:extLst>
          </p:nvPr>
        </p:nvGraphicFramePr>
        <p:xfrm>
          <a:off x="218434" y="4922312"/>
          <a:ext cx="3153668" cy="2865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9" name="Chart 58">
            <a:extLst>
              <a:ext uri="{FF2B5EF4-FFF2-40B4-BE49-F238E27FC236}">
                <a16:creationId xmlns:a16="http://schemas.microsoft.com/office/drawing/2014/main" id="{79A0ADD7-E7E7-E345-9B1D-554526B922D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2620271"/>
              </p:ext>
            </p:extLst>
          </p:nvPr>
        </p:nvGraphicFramePr>
        <p:xfrm>
          <a:off x="2121136" y="4915350"/>
          <a:ext cx="6082982" cy="2872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97AAC987-C3E0-4741-B561-B57456DCDA76}"/>
              </a:ext>
            </a:extLst>
          </p:cNvPr>
          <p:cNvSpPr txBox="1"/>
          <p:nvPr/>
        </p:nvSpPr>
        <p:spPr>
          <a:xfrm>
            <a:off x="606648" y="4217380"/>
            <a:ext cx="23772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Severe asthma 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Baseline 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ASSESS score = 10.95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50DB34E-3D17-0540-8211-6A3BE3FAB87A}"/>
              </a:ext>
            </a:extLst>
          </p:cNvPr>
          <p:cNvSpPr txBox="1"/>
          <p:nvPr/>
        </p:nvSpPr>
        <p:spPr>
          <a:xfrm>
            <a:off x="3760704" y="1350142"/>
            <a:ext cx="14810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Domain score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9A054E3-80F6-874C-B0F6-E2B20E0367B0}"/>
              </a:ext>
            </a:extLst>
          </p:cNvPr>
          <p:cNvSpPr txBox="1"/>
          <p:nvPr/>
        </p:nvSpPr>
        <p:spPr>
          <a:xfrm>
            <a:off x="3739333" y="4217379"/>
            <a:ext cx="28465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Severe asthma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Post-triamcinolone 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ASSESS score = 9.01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E3ABBFD-086D-7E48-8576-69FC3ED962B5}"/>
              </a:ext>
            </a:extLst>
          </p:cNvPr>
          <p:cNvSpPr txBox="1"/>
          <p:nvPr/>
        </p:nvSpPr>
        <p:spPr>
          <a:xfrm>
            <a:off x="502205" y="5017589"/>
            <a:ext cx="14810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Domain score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E4D2A9E-D91C-9744-B6FA-DC7B290EE6E8}"/>
              </a:ext>
            </a:extLst>
          </p:cNvPr>
          <p:cNvSpPr txBox="1"/>
          <p:nvPr/>
        </p:nvSpPr>
        <p:spPr>
          <a:xfrm>
            <a:off x="3885960" y="4994133"/>
            <a:ext cx="14810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Domain score</a:t>
            </a:r>
          </a:p>
        </p:txBody>
      </p:sp>
    </p:spTree>
    <p:extLst>
      <p:ext uri="{BB962C8B-B14F-4D97-AF65-F5344CB8AC3E}">
        <p14:creationId xmlns:p14="http://schemas.microsoft.com/office/powerpoint/2010/main" val="2022994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992</TotalTime>
  <Words>44</Words>
  <Application>Microsoft Macintosh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Fitzpatrick, Anne M</dc:creator>
  <cp:lastModifiedBy>Fitzpatrick, Anne M</cp:lastModifiedBy>
  <cp:revision>24</cp:revision>
  <dcterms:created xsi:type="dcterms:W3CDTF">2019-08-01T19:30:29Z</dcterms:created>
  <dcterms:modified xsi:type="dcterms:W3CDTF">2019-08-02T12:18:05Z</dcterms:modified>
</cp:coreProperties>
</file>