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55"/>
    <p:restoredTop sz="94655"/>
  </p:normalViewPr>
  <p:slideViewPr>
    <p:cSldViewPr snapToGrid="0" snapToObjects="1">
      <p:cViewPr>
        <p:scale>
          <a:sx n="131" d="100"/>
          <a:sy n="131" d="100"/>
        </p:scale>
        <p:origin x="148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mentro/Dropbox/Desktop/Radar%20plot%20data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mentro/Dropbox/Desktop/Radar%20plot%20data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mentro/Dropbox/Desktop/Radar%20plot%20data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mentro/Dropbox/Desktop/Radar%20plot%20data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mentro/Dropbox/Desktop/Radar%20plot%20data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mentro/Dropbox/Desktop/Radar%20plot%20data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mentro/Dropbox/Desktop/Radar%20plot%20data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mentro/Dropbox/Desktop/Radar%20plot%20data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mentro/Dropbox/Desktop/Radar%20plot%20data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mentro/Dropbox/Desktop/Radar%20plot%20data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radarChart>
        <c:radarStyle val="marker"/>
        <c:varyColors val="0"/>
        <c:ser>
          <c:idx val="0"/>
          <c:order val="0"/>
          <c:tx>
            <c:strRef>
              <c:f>CLUSTER4!$A$1</c:f>
              <c:strCache>
                <c:ptCount val="1"/>
                <c:pt idx="0">
                  <c:v>ACT</c:v>
                </c:pt>
              </c:strCache>
            </c:strRef>
          </c:tx>
          <c:spPr>
            <a:ln w="254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CLUSTER4!$A$2:$A$85</c:f>
              <c:numCache>
                <c:formatCode>General</c:formatCode>
                <c:ptCount val="84"/>
                <c:pt idx="0">
                  <c:v>1</c:v>
                </c:pt>
                <c:pt idx="1">
                  <c:v>4</c:v>
                </c:pt>
                <c:pt idx="2">
                  <c:v>3</c:v>
                </c:pt>
                <c:pt idx="3">
                  <c:v>4</c:v>
                </c:pt>
                <c:pt idx="4">
                  <c:v>6</c:v>
                </c:pt>
                <c:pt idx="5">
                  <c:v>3</c:v>
                </c:pt>
                <c:pt idx="6">
                  <c:v>5</c:v>
                </c:pt>
                <c:pt idx="7">
                  <c:v>5</c:v>
                </c:pt>
                <c:pt idx="8">
                  <c:v>4</c:v>
                </c:pt>
                <c:pt idx="9">
                  <c:v>4</c:v>
                </c:pt>
                <c:pt idx="10">
                  <c:v>6</c:v>
                </c:pt>
                <c:pt idx="11">
                  <c:v>3</c:v>
                </c:pt>
                <c:pt idx="12">
                  <c:v>3</c:v>
                </c:pt>
                <c:pt idx="13">
                  <c:v>3</c:v>
                </c:pt>
                <c:pt idx="14">
                  <c:v>3</c:v>
                </c:pt>
                <c:pt idx="15">
                  <c:v>5</c:v>
                </c:pt>
                <c:pt idx="16">
                  <c:v>3</c:v>
                </c:pt>
                <c:pt idx="17">
                  <c:v>3</c:v>
                </c:pt>
                <c:pt idx="18">
                  <c:v>4</c:v>
                </c:pt>
                <c:pt idx="19">
                  <c:v>4</c:v>
                </c:pt>
                <c:pt idx="20">
                  <c:v>2</c:v>
                </c:pt>
                <c:pt idx="21">
                  <c:v>4</c:v>
                </c:pt>
                <c:pt idx="22">
                  <c:v>6</c:v>
                </c:pt>
                <c:pt idx="23">
                  <c:v>2</c:v>
                </c:pt>
                <c:pt idx="24">
                  <c:v>3</c:v>
                </c:pt>
                <c:pt idx="25">
                  <c:v>4</c:v>
                </c:pt>
                <c:pt idx="26">
                  <c:v>3</c:v>
                </c:pt>
                <c:pt idx="27">
                  <c:v>4</c:v>
                </c:pt>
                <c:pt idx="28">
                  <c:v>3</c:v>
                </c:pt>
                <c:pt idx="29">
                  <c:v>1</c:v>
                </c:pt>
                <c:pt idx="30">
                  <c:v>2</c:v>
                </c:pt>
                <c:pt idx="31">
                  <c:v>1</c:v>
                </c:pt>
                <c:pt idx="32">
                  <c:v>2</c:v>
                </c:pt>
                <c:pt idx="33">
                  <c:v>4</c:v>
                </c:pt>
                <c:pt idx="34">
                  <c:v>3</c:v>
                </c:pt>
                <c:pt idx="35">
                  <c:v>1</c:v>
                </c:pt>
                <c:pt idx="36">
                  <c:v>3</c:v>
                </c:pt>
                <c:pt idx="37">
                  <c:v>3</c:v>
                </c:pt>
                <c:pt idx="38">
                  <c:v>3</c:v>
                </c:pt>
                <c:pt idx="39">
                  <c:v>2</c:v>
                </c:pt>
                <c:pt idx="40">
                  <c:v>2</c:v>
                </c:pt>
                <c:pt idx="41">
                  <c:v>3</c:v>
                </c:pt>
                <c:pt idx="42">
                  <c:v>0</c:v>
                </c:pt>
                <c:pt idx="43">
                  <c:v>3</c:v>
                </c:pt>
                <c:pt idx="44">
                  <c:v>2</c:v>
                </c:pt>
                <c:pt idx="45">
                  <c:v>1</c:v>
                </c:pt>
                <c:pt idx="46">
                  <c:v>1</c:v>
                </c:pt>
                <c:pt idx="47">
                  <c:v>1</c:v>
                </c:pt>
                <c:pt idx="48">
                  <c:v>3</c:v>
                </c:pt>
                <c:pt idx="49">
                  <c:v>4</c:v>
                </c:pt>
                <c:pt idx="50">
                  <c:v>3</c:v>
                </c:pt>
                <c:pt idx="51">
                  <c:v>4</c:v>
                </c:pt>
                <c:pt idx="52">
                  <c:v>0</c:v>
                </c:pt>
                <c:pt idx="53">
                  <c:v>4</c:v>
                </c:pt>
                <c:pt idx="54">
                  <c:v>1</c:v>
                </c:pt>
                <c:pt idx="55">
                  <c:v>2</c:v>
                </c:pt>
                <c:pt idx="56">
                  <c:v>3</c:v>
                </c:pt>
                <c:pt idx="57">
                  <c:v>0</c:v>
                </c:pt>
                <c:pt idx="58">
                  <c:v>1</c:v>
                </c:pt>
                <c:pt idx="59">
                  <c:v>1</c:v>
                </c:pt>
                <c:pt idx="60">
                  <c:v>6</c:v>
                </c:pt>
                <c:pt idx="61">
                  <c:v>1</c:v>
                </c:pt>
                <c:pt idx="62">
                  <c:v>1</c:v>
                </c:pt>
                <c:pt idx="63">
                  <c:v>0</c:v>
                </c:pt>
                <c:pt idx="64">
                  <c:v>1</c:v>
                </c:pt>
                <c:pt idx="65">
                  <c:v>0</c:v>
                </c:pt>
                <c:pt idx="66">
                  <c:v>3</c:v>
                </c:pt>
                <c:pt idx="67">
                  <c:v>1</c:v>
                </c:pt>
                <c:pt idx="68">
                  <c:v>4</c:v>
                </c:pt>
                <c:pt idx="69">
                  <c:v>2</c:v>
                </c:pt>
                <c:pt idx="70">
                  <c:v>3</c:v>
                </c:pt>
                <c:pt idx="71">
                  <c:v>2</c:v>
                </c:pt>
                <c:pt idx="72">
                  <c:v>0</c:v>
                </c:pt>
                <c:pt idx="73">
                  <c:v>1</c:v>
                </c:pt>
                <c:pt idx="74">
                  <c:v>1</c:v>
                </c:pt>
                <c:pt idx="75">
                  <c:v>1</c:v>
                </c:pt>
                <c:pt idx="76">
                  <c:v>0</c:v>
                </c:pt>
                <c:pt idx="77">
                  <c:v>0</c:v>
                </c:pt>
                <c:pt idx="78">
                  <c:v>1</c:v>
                </c:pt>
                <c:pt idx="79">
                  <c:v>1</c:v>
                </c:pt>
                <c:pt idx="80">
                  <c:v>6</c:v>
                </c:pt>
                <c:pt idx="81">
                  <c:v>2</c:v>
                </c:pt>
                <c:pt idx="82">
                  <c:v>1</c:v>
                </c:pt>
                <c:pt idx="8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B3E-2343-A83B-351B0E11E39C}"/>
            </c:ext>
          </c:extLst>
        </c:ser>
        <c:ser>
          <c:idx val="1"/>
          <c:order val="1"/>
          <c:tx>
            <c:strRef>
              <c:f>CLUSTER4!$B$1</c:f>
              <c:strCache>
                <c:ptCount val="1"/>
                <c:pt idx="0">
                  <c:v>FEV1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CLUSTER4!$B$2:$B$85</c:f>
              <c:numCache>
                <c:formatCode>General</c:formatCode>
                <c:ptCount val="84"/>
                <c:pt idx="0">
                  <c:v>2</c:v>
                </c:pt>
                <c:pt idx="1">
                  <c:v>3</c:v>
                </c:pt>
                <c:pt idx="2">
                  <c:v>2</c:v>
                </c:pt>
                <c:pt idx="3">
                  <c:v>3</c:v>
                </c:pt>
                <c:pt idx="4">
                  <c:v>2</c:v>
                </c:pt>
                <c:pt idx="5">
                  <c:v>3</c:v>
                </c:pt>
                <c:pt idx="6">
                  <c:v>3</c:v>
                </c:pt>
                <c:pt idx="7">
                  <c:v>2</c:v>
                </c:pt>
                <c:pt idx="8">
                  <c:v>3</c:v>
                </c:pt>
                <c:pt idx="9">
                  <c:v>3</c:v>
                </c:pt>
                <c:pt idx="10">
                  <c:v>3</c:v>
                </c:pt>
                <c:pt idx="11">
                  <c:v>3</c:v>
                </c:pt>
                <c:pt idx="12">
                  <c:v>1</c:v>
                </c:pt>
                <c:pt idx="13">
                  <c:v>3</c:v>
                </c:pt>
                <c:pt idx="14">
                  <c:v>2</c:v>
                </c:pt>
                <c:pt idx="15">
                  <c:v>1</c:v>
                </c:pt>
                <c:pt idx="16">
                  <c:v>3</c:v>
                </c:pt>
                <c:pt idx="17">
                  <c:v>3</c:v>
                </c:pt>
                <c:pt idx="18">
                  <c:v>2</c:v>
                </c:pt>
                <c:pt idx="19">
                  <c:v>2</c:v>
                </c:pt>
                <c:pt idx="20">
                  <c:v>3</c:v>
                </c:pt>
                <c:pt idx="21">
                  <c:v>2</c:v>
                </c:pt>
                <c:pt idx="22">
                  <c:v>2</c:v>
                </c:pt>
                <c:pt idx="23">
                  <c:v>2</c:v>
                </c:pt>
                <c:pt idx="24">
                  <c:v>2</c:v>
                </c:pt>
                <c:pt idx="25">
                  <c:v>3</c:v>
                </c:pt>
                <c:pt idx="26">
                  <c:v>1</c:v>
                </c:pt>
                <c:pt idx="27">
                  <c:v>3</c:v>
                </c:pt>
                <c:pt idx="28">
                  <c:v>2</c:v>
                </c:pt>
                <c:pt idx="29">
                  <c:v>1</c:v>
                </c:pt>
                <c:pt idx="30">
                  <c:v>3</c:v>
                </c:pt>
                <c:pt idx="31">
                  <c:v>3</c:v>
                </c:pt>
                <c:pt idx="32">
                  <c:v>2</c:v>
                </c:pt>
                <c:pt idx="33">
                  <c:v>1</c:v>
                </c:pt>
                <c:pt idx="34">
                  <c:v>2</c:v>
                </c:pt>
                <c:pt idx="35">
                  <c:v>3</c:v>
                </c:pt>
                <c:pt idx="36">
                  <c:v>2</c:v>
                </c:pt>
                <c:pt idx="37">
                  <c:v>1</c:v>
                </c:pt>
                <c:pt idx="38">
                  <c:v>3</c:v>
                </c:pt>
                <c:pt idx="39">
                  <c:v>3</c:v>
                </c:pt>
                <c:pt idx="40">
                  <c:v>2</c:v>
                </c:pt>
                <c:pt idx="41">
                  <c:v>2</c:v>
                </c:pt>
                <c:pt idx="42">
                  <c:v>2</c:v>
                </c:pt>
                <c:pt idx="43">
                  <c:v>2</c:v>
                </c:pt>
                <c:pt idx="44">
                  <c:v>3</c:v>
                </c:pt>
                <c:pt idx="45">
                  <c:v>2</c:v>
                </c:pt>
                <c:pt idx="46">
                  <c:v>2</c:v>
                </c:pt>
                <c:pt idx="47">
                  <c:v>2</c:v>
                </c:pt>
                <c:pt idx="48">
                  <c:v>2</c:v>
                </c:pt>
                <c:pt idx="49">
                  <c:v>3</c:v>
                </c:pt>
                <c:pt idx="50">
                  <c:v>3</c:v>
                </c:pt>
                <c:pt idx="51">
                  <c:v>2</c:v>
                </c:pt>
                <c:pt idx="52">
                  <c:v>1</c:v>
                </c:pt>
                <c:pt idx="53">
                  <c:v>3</c:v>
                </c:pt>
                <c:pt idx="54">
                  <c:v>2</c:v>
                </c:pt>
                <c:pt idx="55">
                  <c:v>3</c:v>
                </c:pt>
                <c:pt idx="56">
                  <c:v>3</c:v>
                </c:pt>
                <c:pt idx="57">
                  <c:v>2</c:v>
                </c:pt>
                <c:pt idx="58">
                  <c:v>3</c:v>
                </c:pt>
                <c:pt idx="59">
                  <c:v>2</c:v>
                </c:pt>
                <c:pt idx="60">
                  <c:v>1</c:v>
                </c:pt>
                <c:pt idx="61">
                  <c:v>3</c:v>
                </c:pt>
                <c:pt idx="62">
                  <c:v>3</c:v>
                </c:pt>
                <c:pt idx="63">
                  <c:v>2</c:v>
                </c:pt>
                <c:pt idx="64">
                  <c:v>3</c:v>
                </c:pt>
                <c:pt idx="65">
                  <c:v>1</c:v>
                </c:pt>
                <c:pt idx="66">
                  <c:v>2</c:v>
                </c:pt>
                <c:pt idx="67">
                  <c:v>1</c:v>
                </c:pt>
                <c:pt idx="68">
                  <c:v>2</c:v>
                </c:pt>
                <c:pt idx="69">
                  <c:v>3</c:v>
                </c:pt>
                <c:pt idx="70">
                  <c:v>2</c:v>
                </c:pt>
                <c:pt idx="71">
                  <c:v>2</c:v>
                </c:pt>
                <c:pt idx="72">
                  <c:v>2</c:v>
                </c:pt>
                <c:pt idx="73">
                  <c:v>3</c:v>
                </c:pt>
                <c:pt idx="74">
                  <c:v>2</c:v>
                </c:pt>
                <c:pt idx="75">
                  <c:v>1</c:v>
                </c:pt>
                <c:pt idx="76">
                  <c:v>2</c:v>
                </c:pt>
                <c:pt idx="77">
                  <c:v>2</c:v>
                </c:pt>
                <c:pt idx="78">
                  <c:v>2</c:v>
                </c:pt>
                <c:pt idx="79">
                  <c:v>3</c:v>
                </c:pt>
                <c:pt idx="80">
                  <c:v>2</c:v>
                </c:pt>
                <c:pt idx="81">
                  <c:v>2</c:v>
                </c:pt>
                <c:pt idx="82">
                  <c:v>3</c:v>
                </c:pt>
                <c:pt idx="8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B3E-2343-A83B-351B0E11E39C}"/>
            </c:ext>
          </c:extLst>
        </c:ser>
        <c:ser>
          <c:idx val="2"/>
          <c:order val="2"/>
          <c:tx>
            <c:strRef>
              <c:f>CLUSTER4!$C$1</c:f>
              <c:strCache>
                <c:ptCount val="1"/>
                <c:pt idx="0">
                  <c:v>meds</c:v>
                </c:pt>
              </c:strCache>
            </c:strRef>
          </c:tx>
          <c:spPr>
            <a:ln w="15875" cap="rnd">
              <a:solidFill>
                <a:schemeClr val="bg1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CLUSTER4!$C$2:$C$85</c:f>
              <c:numCache>
                <c:formatCode>General</c:formatCode>
                <c:ptCount val="84"/>
                <c:pt idx="0">
                  <c:v>3</c:v>
                </c:pt>
                <c:pt idx="1">
                  <c:v>4</c:v>
                </c:pt>
                <c:pt idx="2">
                  <c:v>5</c:v>
                </c:pt>
                <c:pt idx="3">
                  <c:v>4</c:v>
                </c:pt>
                <c:pt idx="4">
                  <c:v>4</c:v>
                </c:pt>
                <c:pt idx="5">
                  <c:v>6</c:v>
                </c:pt>
                <c:pt idx="6">
                  <c:v>6</c:v>
                </c:pt>
                <c:pt idx="7">
                  <c:v>5</c:v>
                </c:pt>
                <c:pt idx="8">
                  <c:v>4</c:v>
                </c:pt>
                <c:pt idx="9">
                  <c:v>6</c:v>
                </c:pt>
                <c:pt idx="10">
                  <c:v>6</c:v>
                </c:pt>
                <c:pt idx="11">
                  <c:v>5</c:v>
                </c:pt>
                <c:pt idx="12">
                  <c:v>7</c:v>
                </c:pt>
                <c:pt idx="13">
                  <c:v>6</c:v>
                </c:pt>
                <c:pt idx="14">
                  <c:v>4</c:v>
                </c:pt>
                <c:pt idx="15">
                  <c:v>6</c:v>
                </c:pt>
                <c:pt idx="16">
                  <c:v>5</c:v>
                </c:pt>
                <c:pt idx="17">
                  <c:v>4</c:v>
                </c:pt>
                <c:pt idx="18">
                  <c:v>5</c:v>
                </c:pt>
                <c:pt idx="19">
                  <c:v>4</c:v>
                </c:pt>
                <c:pt idx="20">
                  <c:v>4</c:v>
                </c:pt>
                <c:pt idx="21">
                  <c:v>2</c:v>
                </c:pt>
                <c:pt idx="22">
                  <c:v>6</c:v>
                </c:pt>
                <c:pt idx="23">
                  <c:v>5</c:v>
                </c:pt>
                <c:pt idx="24">
                  <c:v>4</c:v>
                </c:pt>
                <c:pt idx="25">
                  <c:v>5</c:v>
                </c:pt>
                <c:pt idx="26">
                  <c:v>6</c:v>
                </c:pt>
                <c:pt idx="27">
                  <c:v>5</c:v>
                </c:pt>
                <c:pt idx="28">
                  <c:v>1</c:v>
                </c:pt>
                <c:pt idx="29">
                  <c:v>3</c:v>
                </c:pt>
                <c:pt idx="30">
                  <c:v>2</c:v>
                </c:pt>
                <c:pt idx="31">
                  <c:v>5</c:v>
                </c:pt>
                <c:pt idx="32">
                  <c:v>1</c:v>
                </c:pt>
                <c:pt idx="33">
                  <c:v>4</c:v>
                </c:pt>
                <c:pt idx="34">
                  <c:v>5</c:v>
                </c:pt>
                <c:pt idx="35">
                  <c:v>5</c:v>
                </c:pt>
                <c:pt idx="36">
                  <c:v>5</c:v>
                </c:pt>
                <c:pt idx="37">
                  <c:v>4</c:v>
                </c:pt>
                <c:pt idx="38">
                  <c:v>4</c:v>
                </c:pt>
                <c:pt idx="39">
                  <c:v>6</c:v>
                </c:pt>
                <c:pt idx="40">
                  <c:v>4</c:v>
                </c:pt>
                <c:pt idx="41">
                  <c:v>4</c:v>
                </c:pt>
                <c:pt idx="42">
                  <c:v>4</c:v>
                </c:pt>
                <c:pt idx="43">
                  <c:v>5</c:v>
                </c:pt>
                <c:pt idx="44">
                  <c:v>4</c:v>
                </c:pt>
                <c:pt idx="45">
                  <c:v>4</c:v>
                </c:pt>
                <c:pt idx="46">
                  <c:v>5</c:v>
                </c:pt>
                <c:pt idx="47">
                  <c:v>3</c:v>
                </c:pt>
                <c:pt idx="48">
                  <c:v>5</c:v>
                </c:pt>
                <c:pt idx="49">
                  <c:v>5</c:v>
                </c:pt>
                <c:pt idx="50">
                  <c:v>4</c:v>
                </c:pt>
                <c:pt idx="51">
                  <c:v>3</c:v>
                </c:pt>
                <c:pt idx="52">
                  <c:v>3</c:v>
                </c:pt>
                <c:pt idx="53">
                  <c:v>1</c:v>
                </c:pt>
                <c:pt idx="54">
                  <c:v>4</c:v>
                </c:pt>
                <c:pt idx="55">
                  <c:v>5</c:v>
                </c:pt>
                <c:pt idx="56">
                  <c:v>5</c:v>
                </c:pt>
                <c:pt idx="57">
                  <c:v>0</c:v>
                </c:pt>
                <c:pt idx="58">
                  <c:v>6</c:v>
                </c:pt>
                <c:pt idx="59">
                  <c:v>4</c:v>
                </c:pt>
                <c:pt idx="60">
                  <c:v>5</c:v>
                </c:pt>
                <c:pt idx="61">
                  <c:v>2</c:v>
                </c:pt>
                <c:pt idx="62">
                  <c:v>2</c:v>
                </c:pt>
                <c:pt idx="63">
                  <c:v>4</c:v>
                </c:pt>
                <c:pt idx="64">
                  <c:v>5</c:v>
                </c:pt>
                <c:pt idx="65">
                  <c:v>3</c:v>
                </c:pt>
                <c:pt idx="66">
                  <c:v>5</c:v>
                </c:pt>
                <c:pt idx="67">
                  <c:v>3</c:v>
                </c:pt>
                <c:pt idx="68">
                  <c:v>5</c:v>
                </c:pt>
                <c:pt idx="69">
                  <c:v>4</c:v>
                </c:pt>
                <c:pt idx="70">
                  <c:v>5</c:v>
                </c:pt>
                <c:pt idx="71">
                  <c:v>5</c:v>
                </c:pt>
                <c:pt idx="72">
                  <c:v>4</c:v>
                </c:pt>
                <c:pt idx="73">
                  <c:v>5</c:v>
                </c:pt>
                <c:pt idx="74">
                  <c:v>4</c:v>
                </c:pt>
                <c:pt idx="75">
                  <c:v>5</c:v>
                </c:pt>
                <c:pt idx="76">
                  <c:v>2</c:v>
                </c:pt>
                <c:pt idx="77">
                  <c:v>4</c:v>
                </c:pt>
                <c:pt idx="78">
                  <c:v>4</c:v>
                </c:pt>
                <c:pt idx="79">
                  <c:v>4</c:v>
                </c:pt>
                <c:pt idx="80">
                  <c:v>6</c:v>
                </c:pt>
                <c:pt idx="81">
                  <c:v>4</c:v>
                </c:pt>
                <c:pt idx="82">
                  <c:v>4</c:v>
                </c:pt>
                <c:pt idx="8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B3E-2343-A83B-351B0E11E39C}"/>
            </c:ext>
          </c:extLst>
        </c:ser>
        <c:ser>
          <c:idx val="3"/>
          <c:order val="3"/>
          <c:tx>
            <c:strRef>
              <c:f>CLUSTER4!$D$1</c:f>
              <c:strCache>
                <c:ptCount val="1"/>
                <c:pt idx="0">
                  <c:v>exac</c:v>
                </c:pt>
              </c:strCache>
            </c:strRef>
          </c:tx>
          <c:spPr>
            <a:ln w="1270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val>
            <c:numRef>
              <c:f>CLUSTER4!$D$2:$D$85</c:f>
              <c:numCache>
                <c:formatCode>General</c:formatCode>
                <c:ptCount val="84"/>
                <c:pt idx="0">
                  <c:v>2</c:v>
                </c:pt>
                <c:pt idx="1">
                  <c:v>2</c:v>
                </c:pt>
                <c:pt idx="2">
                  <c:v>2</c:v>
                </c:pt>
                <c:pt idx="3">
                  <c:v>4</c:v>
                </c:pt>
                <c:pt idx="4">
                  <c:v>2</c:v>
                </c:pt>
                <c:pt idx="5">
                  <c:v>4</c:v>
                </c:pt>
                <c:pt idx="6">
                  <c:v>2</c:v>
                </c:pt>
                <c:pt idx="7">
                  <c:v>2</c:v>
                </c:pt>
                <c:pt idx="8">
                  <c:v>2</c:v>
                </c:pt>
                <c:pt idx="9">
                  <c:v>4</c:v>
                </c:pt>
                <c:pt idx="10">
                  <c:v>4</c:v>
                </c:pt>
                <c:pt idx="11">
                  <c:v>2</c:v>
                </c:pt>
                <c:pt idx="12">
                  <c:v>2</c:v>
                </c:pt>
                <c:pt idx="13">
                  <c:v>2</c:v>
                </c:pt>
                <c:pt idx="14">
                  <c:v>2</c:v>
                </c:pt>
                <c:pt idx="15">
                  <c:v>4</c:v>
                </c:pt>
                <c:pt idx="16">
                  <c:v>2</c:v>
                </c:pt>
                <c:pt idx="17">
                  <c:v>0</c:v>
                </c:pt>
                <c:pt idx="18">
                  <c:v>2</c:v>
                </c:pt>
                <c:pt idx="19">
                  <c:v>4</c:v>
                </c:pt>
                <c:pt idx="20">
                  <c:v>2</c:v>
                </c:pt>
                <c:pt idx="21">
                  <c:v>4</c:v>
                </c:pt>
                <c:pt idx="22">
                  <c:v>2</c:v>
                </c:pt>
                <c:pt idx="23">
                  <c:v>4</c:v>
                </c:pt>
                <c:pt idx="24">
                  <c:v>2</c:v>
                </c:pt>
                <c:pt idx="25">
                  <c:v>2</c:v>
                </c:pt>
                <c:pt idx="26">
                  <c:v>2</c:v>
                </c:pt>
                <c:pt idx="27">
                  <c:v>2</c:v>
                </c:pt>
                <c:pt idx="28">
                  <c:v>2</c:v>
                </c:pt>
                <c:pt idx="29">
                  <c:v>2</c:v>
                </c:pt>
                <c:pt idx="30">
                  <c:v>2</c:v>
                </c:pt>
                <c:pt idx="31">
                  <c:v>2</c:v>
                </c:pt>
                <c:pt idx="32">
                  <c:v>0</c:v>
                </c:pt>
                <c:pt idx="33">
                  <c:v>2</c:v>
                </c:pt>
                <c:pt idx="34">
                  <c:v>2</c:v>
                </c:pt>
                <c:pt idx="35">
                  <c:v>2</c:v>
                </c:pt>
                <c:pt idx="36">
                  <c:v>2</c:v>
                </c:pt>
                <c:pt idx="37">
                  <c:v>0</c:v>
                </c:pt>
                <c:pt idx="38">
                  <c:v>0</c:v>
                </c:pt>
                <c:pt idx="39">
                  <c:v>2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4</c:v>
                </c:pt>
                <c:pt idx="45">
                  <c:v>2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2</c:v>
                </c:pt>
                <c:pt idx="50">
                  <c:v>2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2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4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2</c:v>
                </c:pt>
                <c:pt idx="65">
                  <c:v>0</c:v>
                </c:pt>
                <c:pt idx="66">
                  <c:v>2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2</c:v>
                </c:pt>
                <c:pt idx="74">
                  <c:v>0</c:v>
                </c:pt>
                <c:pt idx="75">
                  <c:v>2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2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B3E-2343-A83B-351B0E11E39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7492880"/>
        <c:axId val="469294288"/>
      </c:radarChart>
      <c:catAx>
        <c:axId val="477492880"/>
        <c:scaling>
          <c:orientation val="minMax"/>
        </c:scaling>
        <c:delete val="1"/>
        <c:axPos val="b"/>
        <c:majorTickMark val="none"/>
        <c:minorTickMark val="none"/>
        <c:tickLblPos val="nextTo"/>
        <c:crossAx val="469294288"/>
        <c:crosses val="autoZero"/>
        <c:auto val="1"/>
        <c:lblAlgn val="ctr"/>
        <c:lblOffset val="100"/>
        <c:noMultiLvlLbl val="0"/>
      </c:catAx>
      <c:valAx>
        <c:axId val="4692942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774928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radarChart>
        <c:radarStyle val="marker"/>
        <c:varyColors val="0"/>
        <c:ser>
          <c:idx val="0"/>
          <c:order val="0"/>
          <c:tx>
            <c:strRef>
              <c:f>CLUSTER5!$F$1</c:f>
              <c:strCache>
                <c:ptCount val="1"/>
                <c:pt idx="0">
                  <c:v>ACT</c:v>
                </c:pt>
              </c:strCache>
            </c:strRef>
          </c:tx>
          <c:spPr>
            <a:ln w="254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CLUSTER5!$F$2:$F$104</c:f>
              <c:numCache>
                <c:formatCode>General</c:formatCode>
                <c:ptCount val="103"/>
                <c:pt idx="4">
                  <c:v>4</c:v>
                </c:pt>
                <c:pt idx="6">
                  <c:v>2</c:v>
                </c:pt>
                <c:pt idx="7">
                  <c:v>2</c:v>
                </c:pt>
                <c:pt idx="8">
                  <c:v>3</c:v>
                </c:pt>
                <c:pt idx="9">
                  <c:v>0</c:v>
                </c:pt>
                <c:pt idx="10">
                  <c:v>3</c:v>
                </c:pt>
                <c:pt idx="11">
                  <c:v>2</c:v>
                </c:pt>
                <c:pt idx="12">
                  <c:v>0</c:v>
                </c:pt>
                <c:pt idx="13">
                  <c:v>3</c:v>
                </c:pt>
                <c:pt idx="14">
                  <c:v>1</c:v>
                </c:pt>
                <c:pt idx="15">
                  <c:v>3</c:v>
                </c:pt>
                <c:pt idx="16">
                  <c:v>1</c:v>
                </c:pt>
                <c:pt idx="17">
                  <c:v>3</c:v>
                </c:pt>
                <c:pt idx="18">
                  <c:v>5</c:v>
                </c:pt>
                <c:pt idx="19">
                  <c:v>2</c:v>
                </c:pt>
                <c:pt idx="20">
                  <c:v>5</c:v>
                </c:pt>
                <c:pt idx="21">
                  <c:v>1</c:v>
                </c:pt>
                <c:pt idx="22">
                  <c:v>2</c:v>
                </c:pt>
                <c:pt idx="23">
                  <c:v>0</c:v>
                </c:pt>
                <c:pt idx="24">
                  <c:v>3</c:v>
                </c:pt>
                <c:pt idx="25">
                  <c:v>3</c:v>
                </c:pt>
                <c:pt idx="26">
                  <c:v>2</c:v>
                </c:pt>
                <c:pt idx="27">
                  <c:v>5</c:v>
                </c:pt>
                <c:pt idx="28">
                  <c:v>0</c:v>
                </c:pt>
                <c:pt idx="29">
                  <c:v>1</c:v>
                </c:pt>
                <c:pt idx="30">
                  <c:v>0</c:v>
                </c:pt>
                <c:pt idx="31">
                  <c:v>5</c:v>
                </c:pt>
                <c:pt idx="32">
                  <c:v>5</c:v>
                </c:pt>
                <c:pt idx="33">
                  <c:v>1</c:v>
                </c:pt>
                <c:pt idx="34">
                  <c:v>4</c:v>
                </c:pt>
                <c:pt idx="35">
                  <c:v>5</c:v>
                </c:pt>
                <c:pt idx="36">
                  <c:v>1</c:v>
                </c:pt>
                <c:pt idx="37">
                  <c:v>0</c:v>
                </c:pt>
                <c:pt idx="38">
                  <c:v>1</c:v>
                </c:pt>
                <c:pt idx="39">
                  <c:v>5</c:v>
                </c:pt>
                <c:pt idx="40">
                  <c:v>2</c:v>
                </c:pt>
                <c:pt idx="41">
                  <c:v>5</c:v>
                </c:pt>
                <c:pt idx="42">
                  <c:v>1</c:v>
                </c:pt>
                <c:pt idx="43">
                  <c:v>2</c:v>
                </c:pt>
                <c:pt idx="44">
                  <c:v>5</c:v>
                </c:pt>
                <c:pt idx="45">
                  <c:v>4</c:v>
                </c:pt>
                <c:pt idx="46">
                  <c:v>1</c:v>
                </c:pt>
                <c:pt idx="47">
                  <c:v>1</c:v>
                </c:pt>
                <c:pt idx="48">
                  <c:v>0</c:v>
                </c:pt>
                <c:pt idx="49">
                  <c:v>1</c:v>
                </c:pt>
                <c:pt idx="50">
                  <c:v>5</c:v>
                </c:pt>
                <c:pt idx="51">
                  <c:v>0</c:v>
                </c:pt>
                <c:pt idx="52">
                  <c:v>2</c:v>
                </c:pt>
                <c:pt idx="53">
                  <c:v>1</c:v>
                </c:pt>
                <c:pt idx="54">
                  <c:v>6</c:v>
                </c:pt>
                <c:pt idx="55">
                  <c:v>0</c:v>
                </c:pt>
                <c:pt idx="56">
                  <c:v>5</c:v>
                </c:pt>
                <c:pt idx="57">
                  <c:v>6</c:v>
                </c:pt>
                <c:pt idx="58">
                  <c:v>3</c:v>
                </c:pt>
                <c:pt idx="59">
                  <c:v>3</c:v>
                </c:pt>
                <c:pt idx="60">
                  <c:v>1</c:v>
                </c:pt>
                <c:pt idx="61">
                  <c:v>4</c:v>
                </c:pt>
                <c:pt idx="62">
                  <c:v>4</c:v>
                </c:pt>
                <c:pt idx="63">
                  <c:v>1</c:v>
                </c:pt>
                <c:pt idx="64">
                  <c:v>0</c:v>
                </c:pt>
                <c:pt idx="65">
                  <c:v>3</c:v>
                </c:pt>
                <c:pt idx="66">
                  <c:v>1</c:v>
                </c:pt>
                <c:pt idx="67">
                  <c:v>2</c:v>
                </c:pt>
                <c:pt idx="68">
                  <c:v>4</c:v>
                </c:pt>
                <c:pt idx="69">
                  <c:v>4</c:v>
                </c:pt>
                <c:pt idx="70">
                  <c:v>1</c:v>
                </c:pt>
                <c:pt idx="71">
                  <c:v>2</c:v>
                </c:pt>
                <c:pt idx="72">
                  <c:v>0</c:v>
                </c:pt>
                <c:pt idx="73">
                  <c:v>1</c:v>
                </c:pt>
                <c:pt idx="74">
                  <c:v>2</c:v>
                </c:pt>
                <c:pt idx="75">
                  <c:v>0</c:v>
                </c:pt>
                <c:pt idx="76">
                  <c:v>3</c:v>
                </c:pt>
                <c:pt idx="77">
                  <c:v>5</c:v>
                </c:pt>
                <c:pt idx="78">
                  <c:v>3</c:v>
                </c:pt>
                <c:pt idx="79">
                  <c:v>3</c:v>
                </c:pt>
                <c:pt idx="80">
                  <c:v>2</c:v>
                </c:pt>
                <c:pt idx="81">
                  <c:v>4</c:v>
                </c:pt>
                <c:pt idx="82">
                  <c:v>5</c:v>
                </c:pt>
                <c:pt idx="83">
                  <c:v>6</c:v>
                </c:pt>
                <c:pt idx="84">
                  <c:v>2</c:v>
                </c:pt>
                <c:pt idx="85">
                  <c:v>2</c:v>
                </c:pt>
                <c:pt idx="86">
                  <c:v>2</c:v>
                </c:pt>
                <c:pt idx="87">
                  <c:v>4</c:v>
                </c:pt>
                <c:pt idx="88">
                  <c:v>2</c:v>
                </c:pt>
                <c:pt idx="89">
                  <c:v>5</c:v>
                </c:pt>
                <c:pt idx="90">
                  <c:v>3</c:v>
                </c:pt>
                <c:pt idx="91">
                  <c:v>3</c:v>
                </c:pt>
                <c:pt idx="92">
                  <c:v>2</c:v>
                </c:pt>
                <c:pt idx="93">
                  <c:v>4</c:v>
                </c:pt>
                <c:pt idx="94">
                  <c:v>4</c:v>
                </c:pt>
                <c:pt idx="95">
                  <c:v>3</c:v>
                </c:pt>
                <c:pt idx="96">
                  <c:v>4</c:v>
                </c:pt>
                <c:pt idx="97">
                  <c:v>3</c:v>
                </c:pt>
                <c:pt idx="98">
                  <c:v>4</c:v>
                </c:pt>
                <c:pt idx="99">
                  <c:v>4</c:v>
                </c:pt>
                <c:pt idx="100">
                  <c:v>3</c:v>
                </c:pt>
                <c:pt idx="101">
                  <c:v>4</c:v>
                </c:pt>
                <c:pt idx="102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D0A-474C-BF52-572ED4E7B664}"/>
            </c:ext>
          </c:extLst>
        </c:ser>
        <c:ser>
          <c:idx val="1"/>
          <c:order val="1"/>
          <c:tx>
            <c:strRef>
              <c:f>CLUSTER5!$G$1</c:f>
              <c:strCache>
                <c:ptCount val="1"/>
                <c:pt idx="0">
                  <c:v>FEV1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CLUSTER5!$G$2:$G$104</c:f>
              <c:numCache>
                <c:formatCode>General</c:formatCode>
                <c:ptCount val="103"/>
                <c:pt idx="0">
                  <c:v>3</c:v>
                </c:pt>
                <c:pt idx="2">
                  <c:v>3</c:v>
                </c:pt>
                <c:pt idx="3">
                  <c:v>3</c:v>
                </c:pt>
                <c:pt idx="5">
                  <c:v>3</c:v>
                </c:pt>
                <c:pt idx="6">
                  <c:v>2</c:v>
                </c:pt>
                <c:pt idx="7">
                  <c:v>3</c:v>
                </c:pt>
                <c:pt idx="8">
                  <c:v>3</c:v>
                </c:pt>
                <c:pt idx="9">
                  <c:v>3</c:v>
                </c:pt>
                <c:pt idx="10">
                  <c:v>3</c:v>
                </c:pt>
                <c:pt idx="11">
                  <c:v>3</c:v>
                </c:pt>
                <c:pt idx="12">
                  <c:v>2</c:v>
                </c:pt>
                <c:pt idx="13">
                  <c:v>3</c:v>
                </c:pt>
                <c:pt idx="14">
                  <c:v>1</c:v>
                </c:pt>
                <c:pt idx="15">
                  <c:v>3</c:v>
                </c:pt>
                <c:pt idx="16">
                  <c:v>3</c:v>
                </c:pt>
                <c:pt idx="17">
                  <c:v>2</c:v>
                </c:pt>
                <c:pt idx="18">
                  <c:v>3</c:v>
                </c:pt>
                <c:pt idx="19">
                  <c:v>3</c:v>
                </c:pt>
                <c:pt idx="20">
                  <c:v>3</c:v>
                </c:pt>
                <c:pt idx="21">
                  <c:v>3</c:v>
                </c:pt>
                <c:pt idx="22">
                  <c:v>1</c:v>
                </c:pt>
                <c:pt idx="23">
                  <c:v>0</c:v>
                </c:pt>
                <c:pt idx="24">
                  <c:v>3</c:v>
                </c:pt>
                <c:pt idx="25">
                  <c:v>3</c:v>
                </c:pt>
                <c:pt idx="26">
                  <c:v>2</c:v>
                </c:pt>
                <c:pt idx="27">
                  <c:v>3</c:v>
                </c:pt>
                <c:pt idx="28">
                  <c:v>3</c:v>
                </c:pt>
                <c:pt idx="29">
                  <c:v>2</c:v>
                </c:pt>
                <c:pt idx="30">
                  <c:v>3</c:v>
                </c:pt>
                <c:pt idx="31">
                  <c:v>3</c:v>
                </c:pt>
                <c:pt idx="32">
                  <c:v>3</c:v>
                </c:pt>
                <c:pt idx="33">
                  <c:v>3</c:v>
                </c:pt>
                <c:pt idx="34">
                  <c:v>0</c:v>
                </c:pt>
                <c:pt idx="35">
                  <c:v>3</c:v>
                </c:pt>
                <c:pt idx="36">
                  <c:v>2</c:v>
                </c:pt>
                <c:pt idx="37">
                  <c:v>2</c:v>
                </c:pt>
                <c:pt idx="38">
                  <c:v>3</c:v>
                </c:pt>
                <c:pt idx="39">
                  <c:v>2</c:v>
                </c:pt>
                <c:pt idx="40">
                  <c:v>3</c:v>
                </c:pt>
                <c:pt idx="41">
                  <c:v>3</c:v>
                </c:pt>
                <c:pt idx="42">
                  <c:v>2</c:v>
                </c:pt>
                <c:pt idx="43">
                  <c:v>3</c:v>
                </c:pt>
                <c:pt idx="44">
                  <c:v>3</c:v>
                </c:pt>
                <c:pt idx="45">
                  <c:v>3</c:v>
                </c:pt>
                <c:pt idx="46">
                  <c:v>3</c:v>
                </c:pt>
                <c:pt idx="47">
                  <c:v>2</c:v>
                </c:pt>
                <c:pt idx="48">
                  <c:v>1</c:v>
                </c:pt>
                <c:pt idx="49">
                  <c:v>3</c:v>
                </c:pt>
                <c:pt idx="50">
                  <c:v>2</c:v>
                </c:pt>
                <c:pt idx="51">
                  <c:v>1</c:v>
                </c:pt>
                <c:pt idx="52">
                  <c:v>3</c:v>
                </c:pt>
                <c:pt idx="53">
                  <c:v>3</c:v>
                </c:pt>
                <c:pt idx="54">
                  <c:v>3</c:v>
                </c:pt>
                <c:pt idx="55">
                  <c:v>3</c:v>
                </c:pt>
                <c:pt idx="56">
                  <c:v>3</c:v>
                </c:pt>
                <c:pt idx="57">
                  <c:v>3</c:v>
                </c:pt>
                <c:pt idx="58">
                  <c:v>3</c:v>
                </c:pt>
                <c:pt idx="59">
                  <c:v>3</c:v>
                </c:pt>
                <c:pt idx="60">
                  <c:v>3</c:v>
                </c:pt>
                <c:pt idx="61">
                  <c:v>2</c:v>
                </c:pt>
                <c:pt idx="62">
                  <c:v>3</c:v>
                </c:pt>
                <c:pt idx="63">
                  <c:v>3</c:v>
                </c:pt>
                <c:pt idx="64">
                  <c:v>3</c:v>
                </c:pt>
                <c:pt idx="65">
                  <c:v>3</c:v>
                </c:pt>
                <c:pt idx="66">
                  <c:v>3</c:v>
                </c:pt>
                <c:pt idx="67">
                  <c:v>3</c:v>
                </c:pt>
                <c:pt idx="68">
                  <c:v>3</c:v>
                </c:pt>
                <c:pt idx="69">
                  <c:v>3</c:v>
                </c:pt>
                <c:pt idx="70">
                  <c:v>3</c:v>
                </c:pt>
                <c:pt idx="71">
                  <c:v>3</c:v>
                </c:pt>
                <c:pt idx="72">
                  <c:v>1</c:v>
                </c:pt>
                <c:pt idx="73">
                  <c:v>3</c:v>
                </c:pt>
                <c:pt idx="74">
                  <c:v>2</c:v>
                </c:pt>
                <c:pt idx="75">
                  <c:v>3</c:v>
                </c:pt>
                <c:pt idx="76">
                  <c:v>3</c:v>
                </c:pt>
                <c:pt idx="77">
                  <c:v>2</c:v>
                </c:pt>
                <c:pt idx="78">
                  <c:v>3</c:v>
                </c:pt>
                <c:pt idx="79">
                  <c:v>3</c:v>
                </c:pt>
                <c:pt idx="80">
                  <c:v>2</c:v>
                </c:pt>
                <c:pt idx="81">
                  <c:v>3</c:v>
                </c:pt>
                <c:pt idx="82">
                  <c:v>3</c:v>
                </c:pt>
                <c:pt idx="83">
                  <c:v>3</c:v>
                </c:pt>
                <c:pt idx="84">
                  <c:v>3</c:v>
                </c:pt>
                <c:pt idx="85">
                  <c:v>3</c:v>
                </c:pt>
                <c:pt idx="86">
                  <c:v>3</c:v>
                </c:pt>
                <c:pt idx="87">
                  <c:v>3</c:v>
                </c:pt>
                <c:pt idx="88">
                  <c:v>3</c:v>
                </c:pt>
                <c:pt idx="89">
                  <c:v>2</c:v>
                </c:pt>
                <c:pt idx="90">
                  <c:v>2</c:v>
                </c:pt>
                <c:pt idx="91">
                  <c:v>3</c:v>
                </c:pt>
                <c:pt idx="92">
                  <c:v>3</c:v>
                </c:pt>
                <c:pt idx="93">
                  <c:v>3</c:v>
                </c:pt>
                <c:pt idx="94">
                  <c:v>2</c:v>
                </c:pt>
                <c:pt idx="95">
                  <c:v>3</c:v>
                </c:pt>
                <c:pt idx="96">
                  <c:v>3</c:v>
                </c:pt>
                <c:pt idx="97">
                  <c:v>3</c:v>
                </c:pt>
                <c:pt idx="98">
                  <c:v>3</c:v>
                </c:pt>
                <c:pt idx="99">
                  <c:v>1</c:v>
                </c:pt>
                <c:pt idx="100">
                  <c:v>3</c:v>
                </c:pt>
                <c:pt idx="101">
                  <c:v>3</c:v>
                </c:pt>
                <c:pt idx="10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D0A-474C-BF52-572ED4E7B664}"/>
            </c:ext>
          </c:extLst>
        </c:ser>
        <c:ser>
          <c:idx val="2"/>
          <c:order val="2"/>
          <c:tx>
            <c:strRef>
              <c:f>CLUSTER5!$H$1</c:f>
              <c:strCache>
                <c:ptCount val="1"/>
                <c:pt idx="0">
                  <c:v>meds</c:v>
                </c:pt>
              </c:strCache>
            </c:strRef>
          </c:tx>
          <c:spPr>
            <a:ln w="15875" cap="rnd">
              <a:solidFill>
                <a:schemeClr val="bg1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CLUSTER5!$H$2:$H$104</c:f>
              <c:numCache>
                <c:formatCode>General</c:formatCode>
                <c:ptCount val="103"/>
                <c:pt idx="4">
                  <c:v>4</c:v>
                </c:pt>
                <c:pt idx="6">
                  <c:v>6</c:v>
                </c:pt>
                <c:pt idx="7">
                  <c:v>7</c:v>
                </c:pt>
                <c:pt idx="8">
                  <c:v>1</c:v>
                </c:pt>
                <c:pt idx="9">
                  <c:v>4</c:v>
                </c:pt>
                <c:pt idx="10">
                  <c:v>4</c:v>
                </c:pt>
                <c:pt idx="11">
                  <c:v>5</c:v>
                </c:pt>
                <c:pt idx="12">
                  <c:v>4</c:v>
                </c:pt>
                <c:pt idx="13">
                  <c:v>6</c:v>
                </c:pt>
                <c:pt idx="14">
                  <c:v>4</c:v>
                </c:pt>
                <c:pt idx="15">
                  <c:v>5</c:v>
                </c:pt>
                <c:pt idx="16">
                  <c:v>0</c:v>
                </c:pt>
                <c:pt idx="17">
                  <c:v>4</c:v>
                </c:pt>
                <c:pt idx="18">
                  <c:v>5</c:v>
                </c:pt>
                <c:pt idx="19">
                  <c:v>6</c:v>
                </c:pt>
                <c:pt idx="20">
                  <c:v>4</c:v>
                </c:pt>
                <c:pt idx="21">
                  <c:v>5</c:v>
                </c:pt>
                <c:pt idx="22">
                  <c:v>6</c:v>
                </c:pt>
                <c:pt idx="23">
                  <c:v>5</c:v>
                </c:pt>
                <c:pt idx="24">
                  <c:v>4</c:v>
                </c:pt>
                <c:pt idx="25">
                  <c:v>4</c:v>
                </c:pt>
                <c:pt idx="26">
                  <c:v>5</c:v>
                </c:pt>
                <c:pt idx="27">
                  <c:v>6</c:v>
                </c:pt>
                <c:pt idx="28">
                  <c:v>5</c:v>
                </c:pt>
                <c:pt idx="29">
                  <c:v>4</c:v>
                </c:pt>
                <c:pt idx="30">
                  <c:v>6</c:v>
                </c:pt>
                <c:pt idx="31">
                  <c:v>2</c:v>
                </c:pt>
                <c:pt idx="32">
                  <c:v>5</c:v>
                </c:pt>
                <c:pt idx="33">
                  <c:v>5</c:v>
                </c:pt>
                <c:pt idx="34">
                  <c:v>7</c:v>
                </c:pt>
                <c:pt idx="35">
                  <c:v>7</c:v>
                </c:pt>
                <c:pt idx="36">
                  <c:v>5</c:v>
                </c:pt>
                <c:pt idx="37">
                  <c:v>5</c:v>
                </c:pt>
                <c:pt idx="38">
                  <c:v>1</c:v>
                </c:pt>
                <c:pt idx="39">
                  <c:v>6</c:v>
                </c:pt>
                <c:pt idx="40">
                  <c:v>6</c:v>
                </c:pt>
                <c:pt idx="41">
                  <c:v>6</c:v>
                </c:pt>
                <c:pt idx="42">
                  <c:v>5</c:v>
                </c:pt>
                <c:pt idx="43">
                  <c:v>5</c:v>
                </c:pt>
                <c:pt idx="44">
                  <c:v>5</c:v>
                </c:pt>
                <c:pt idx="45">
                  <c:v>4</c:v>
                </c:pt>
                <c:pt idx="46">
                  <c:v>3</c:v>
                </c:pt>
                <c:pt idx="47">
                  <c:v>4</c:v>
                </c:pt>
                <c:pt idx="48">
                  <c:v>4</c:v>
                </c:pt>
                <c:pt idx="49">
                  <c:v>5</c:v>
                </c:pt>
                <c:pt idx="50">
                  <c:v>4</c:v>
                </c:pt>
                <c:pt idx="51">
                  <c:v>5</c:v>
                </c:pt>
                <c:pt idx="52">
                  <c:v>6</c:v>
                </c:pt>
                <c:pt idx="53">
                  <c:v>5</c:v>
                </c:pt>
                <c:pt idx="54">
                  <c:v>3</c:v>
                </c:pt>
                <c:pt idx="55">
                  <c:v>4</c:v>
                </c:pt>
                <c:pt idx="56">
                  <c:v>4</c:v>
                </c:pt>
                <c:pt idx="57">
                  <c:v>6</c:v>
                </c:pt>
                <c:pt idx="58">
                  <c:v>5</c:v>
                </c:pt>
                <c:pt idx="59">
                  <c:v>6</c:v>
                </c:pt>
                <c:pt idx="60">
                  <c:v>5</c:v>
                </c:pt>
                <c:pt idx="61">
                  <c:v>5</c:v>
                </c:pt>
                <c:pt idx="62">
                  <c:v>6</c:v>
                </c:pt>
                <c:pt idx="63">
                  <c:v>1</c:v>
                </c:pt>
                <c:pt idx="64">
                  <c:v>4</c:v>
                </c:pt>
                <c:pt idx="65">
                  <c:v>4</c:v>
                </c:pt>
                <c:pt idx="66">
                  <c:v>5</c:v>
                </c:pt>
                <c:pt idx="67">
                  <c:v>6</c:v>
                </c:pt>
                <c:pt idx="68">
                  <c:v>5</c:v>
                </c:pt>
                <c:pt idx="69">
                  <c:v>4</c:v>
                </c:pt>
                <c:pt idx="70">
                  <c:v>5</c:v>
                </c:pt>
                <c:pt idx="71">
                  <c:v>4</c:v>
                </c:pt>
                <c:pt idx="72">
                  <c:v>6</c:v>
                </c:pt>
                <c:pt idx="73">
                  <c:v>4</c:v>
                </c:pt>
                <c:pt idx="74">
                  <c:v>5</c:v>
                </c:pt>
                <c:pt idx="75">
                  <c:v>4</c:v>
                </c:pt>
                <c:pt idx="76">
                  <c:v>5</c:v>
                </c:pt>
                <c:pt idx="77">
                  <c:v>5</c:v>
                </c:pt>
                <c:pt idx="78">
                  <c:v>5</c:v>
                </c:pt>
                <c:pt idx="79">
                  <c:v>5</c:v>
                </c:pt>
                <c:pt idx="80">
                  <c:v>6</c:v>
                </c:pt>
                <c:pt idx="81">
                  <c:v>4</c:v>
                </c:pt>
                <c:pt idx="82">
                  <c:v>1</c:v>
                </c:pt>
                <c:pt idx="83">
                  <c:v>5</c:v>
                </c:pt>
                <c:pt idx="84">
                  <c:v>4</c:v>
                </c:pt>
                <c:pt idx="85">
                  <c:v>5</c:v>
                </c:pt>
                <c:pt idx="86">
                  <c:v>4</c:v>
                </c:pt>
                <c:pt idx="87">
                  <c:v>4</c:v>
                </c:pt>
                <c:pt idx="88">
                  <c:v>4</c:v>
                </c:pt>
                <c:pt idx="89">
                  <c:v>6</c:v>
                </c:pt>
                <c:pt idx="90">
                  <c:v>4</c:v>
                </c:pt>
                <c:pt idx="91">
                  <c:v>4</c:v>
                </c:pt>
                <c:pt idx="92">
                  <c:v>4</c:v>
                </c:pt>
                <c:pt idx="93">
                  <c:v>6</c:v>
                </c:pt>
                <c:pt idx="94">
                  <c:v>4</c:v>
                </c:pt>
                <c:pt idx="95">
                  <c:v>5</c:v>
                </c:pt>
                <c:pt idx="96">
                  <c:v>5</c:v>
                </c:pt>
                <c:pt idx="97">
                  <c:v>4</c:v>
                </c:pt>
                <c:pt idx="98">
                  <c:v>6</c:v>
                </c:pt>
                <c:pt idx="99">
                  <c:v>4</c:v>
                </c:pt>
                <c:pt idx="100">
                  <c:v>5</c:v>
                </c:pt>
                <c:pt idx="101">
                  <c:v>5</c:v>
                </c:pt>
                <c:pt idx="102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D0A-474C-BF52-572ED4E7B664}"/>
            </c:ext>
          </c:extLst>
        </c:ser>
        <c:ser>
          <c:idx val="3"/>
          <c:order val="3"/>
          <c:tx>
            <c:strRef>
              <c:f>CLUSTER5!$I$1</c:f>
              <c:strCache>
                <c:ptCount val="1"/>
                <c:pt idx="0">
                  <c:v>exac</c:v>
                </c:pt>
              </c:strCache>
            </c:strRef>
          </c:tx>
          <c:spPr>
            <a:ln w="1270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val>
            <c:numRef>
              <c:f>CLUSTER5!$I$2:$I$104</c:f>
              <c:numCache>
                <c:formatCode>General</c:formatCode>
                <c:ptCount val="103"/>
                <c:pt idx="4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2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2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2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2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4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2</c:v>
                </c:pt>
                <c:pt idx="85">
                  <c:v>0</c:v>
                </c:pt>
                <c:pt idx="86">
                  <c:v>2</c:v>
                </c:pt>
                <c:pt idx="87">
                  <c:v>0</c:v>
                </c:pt>
                <c:pt idx="88">
                  <c:v>0</c:v>
                </c:pt>
                <c:pt idx="89">
                  <c:v>2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2</c:v>
                </c:pt>
                <c:pt idx="94">
                  <c:v>2</c:v>
                </c:pt>
                <c:pt idx="95">
                  <c:v>2</c:v>
                </c:pt>
                <c:pt idx="96">
                  <c:v>2</c:v>
                </c:pt>
                <c:pt idx="97">
                  <c:v>0</c:v>
                </c:pt>
                <c:pt idx="98">
                  <c:v>4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D0A-474C-BF52-572ED4E7B6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67316512"/>
        <c:axId val="467236048"/>
      </c:radarChart>
      <c:catAx>
        <c:axId val="467316512"/>
        <c:scaling>
          <c:orientation val="minMax"/>
        </c:scaling>
        <c:delete val="1"/>
        <c:axPos val="b"/>
        <c:majorTickMark val="none"/>
        <c:minorTickMark val="none"/>
        <c:tickLblPos val="nextTo"/>
        <c:crossAx val="467236048"/>
        <c:crosses val="autoZero"/>
        <c:auto val="1"/>
        <c:lblAlgn val="ctr"/>
        <c:lblOffset val="100"/>
        <c:noMultiLvlLbl val="0"/>
      </c:catAx>
      <c:valAx>
        <c:axId val="467236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673165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radarChart>
        <c:radarStyle val="marker"/>
        <c:varyColors val="0"/>
        <c:ser>
          <c:idx val="0"/>
          <c:order val="0"/>
          <c:tx>
            <c:strRef>
              <c:f>CLUSTER2!$A$1</c:f>
              <c:strCache>
                <c:ptCount val="1"/>
                <c:pt idx="0">
                  <c:v>ACT</c:v>
                </c:pt>
              </c:strCache>
            </c:strRef>
          </c:tx>
          <c:spPr>
            <a:ln w="254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CLUSTER2!$A$2:$A$218</c:f>
              <c:numCache>
                <c:formatCode>General</c:formatCode>
                <c:ptCount val="217"/>
                <c:pt idx="0">
                  <c:v>0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4</c:v>
                </c:pt>
                <c:pt idx="6">
                  <c:v>4</c:v>
                </c:pt>
                <c:pt idx="7">
                  <c:v>4</c:v>
                </c:pt>
                <c:pt idx="8">
                  <c:v>1</c:v>
                </c:pt>
                <c:pt idx="9">
                  <c:v>2</c:v>
                </c:pt>
                <c:pt idx="10">
                  <c:v>6</c:v>
                </c:pt>
                <c:pt idx="11">
                  <c:v>4</c:v>
                </c:pt>
                <c:pt idx="12">
                  <c:v>4</c:v>
                </c:pt>
                <c:pt idx="13">
                  <c:v>5</c:v>
                </c:pt>
                <c:pt idx="14">
                  <c:v>2</c:v>
                </c:pt>
                <c:pt idx="15">
                  <c:v>4</c:v>
                </c:pt>
                <c:pt idx="16">
                  <c:v>5</c:v>
                </c:pt>
                <c:pt idx="17">
                  <c:v>0</c:v>
                </c:pt>
                <c:pt idx="18">
                  <c:v>5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3</c:v>
                </c:pt>
                <c:pt idx="23">
                  <c:v>2</c:v>
                </c:pt>
                <c:pt idx="24">
                  <c:v>5</c:v>
                </c:pt>
                <c:pt idx="25">
                  <c:v>2</c:v>
                </c:pt>
                <c:pt idx="26">
                  <c:v>2</c:v>
                </c:pt>
                <c:pt idx="27">
                  <c:v>5</c:v>
                </c:pt>
                <c:pt idx="28">
                  <c:v>4</c:v>
                </c:pt>
                <c:pt idx="29">
                  <c:v>1</c:v>
                </c:pt>
                <c:pt idx="30">
                  <c:v>4</c:v>
                </c:pt>
                <c:pt idx="31">
                  <c:v>3</c:v>
                </c:pt>
                <c:pt idx="32">
                  <c:v>4</c:v>
                </c:pt>
                <c:pt idx="33">
                  <c:v>2</c:v>
                </c:pt>
                <c:pt idx="34">
                  <c:v>3</c:v>
                </c:pt>
                <c:pt idx="35">
                  <c:v>2</c:v>
                </c:pt>
                <c:pt idx="36">
                  <c:v>3</c:v>
                </c:pt>
                <c:pt idx="37">
                  <c:v>2</c:v>
                </c:pt>
                <c:pt idx="38">
                  <c:v>1</c:v>
                </c:pt>
                <c:pt idx="39">
                  <c:v>2</c:v>
                </c:pt>
                <c:pt idx="40">
                  <c:v>2</c:v>
                </c:pt>
                <c:pt idx="41">
                  <c:v>3</c:v>
                </c:pt>
                <c:pt idx="42">
                  <c:v>6</c:v>
                </c:pt>
                <c:pt idx="43">
                  <c:v>6</c:v>
                </c:pt>
                <c:pt idx="44">
                  <c:v>1</c:v>
                </c:pt>
                <c:pt idx="45">
                  <c:v>3</c:v>
                </c:pt>
                <c:pt idx="46">
                  <c:v>1</c:v>
                </c:pt>
                <c:pt idx="47">
                  <c:v>3</c:v>
                </c:pt>
                <c:pt idx="48">
                  <c:v>1</c:v>
                </c:pt>
                <c:pt idx="49">
                  <c:v>3</c:v>
                </c:pt>
                <c:pt idx="50">
                  <c:v>2</c:v>
                </c:pt>
                <c:pt idx="51">
                  <c:v>1</c:v>
                </c:pt>
                <c:pt idx="52">
                  <c:v>3</c:v>
                </c:pt>
                <c:pt idx="53">
                  <c:v>2</c:v>
                </c:pt>
                <c:pt idx="54">
                  <c:v>3</c:v>
                </c:pt>
                <c:pt idx="55">
                  <c:v>3</c:v>
                </c:pt>
                <c:pt idx="56">
                  <c:v>1</c:v>
                </c:pt>
                <c:pt idx="57">
                  <c:v>0</c:v>
                </c:pt>
                <c:pt idx="58">
                  <c:v>1</c:v>
                </c:pt>
                <c:pt idx="59">
                  <c:v>1</c:v>
                </c:pt>
                <c:pt idx="60">
                  <c:v>3</c:v>
                </c:pt>
                <c:pt idx="61">
                  <c:v>2</c:v>
                </c:pt>
                <c:pt idx="62">
                  <c:v>1</c:v>
                </c:pt>
                <c:pt idx="63">
                  <c:v>1</c:v>
                </c:pt>
                <c:pt idx="64">
                  <c:v>0</c:v>
                </c:pt>
                <c:pt idx="65">
                  <c:v>2</c:v>
                </c:pt>
                <c:pt idx="66">
                  <c:v>0</c:v>
                </c:pt>
                <c:pt idx="67">
                  <c:v>0</c:v>
                </c:pt>
                <c:pt idx="68">
                  <c:v>1</c:v>
                </c:pt>
                <c:pt idx="69">
                  <c:v>2</c:v>
                </c:pt>
                <c:pt idx="70">
                  <c:v>2</c:v>
                </c:pt>
                <c:pt idx="71">
                  <c:v>2</c:v>
                </c:pt>
                <c:pt idx="72">
                  <c:v>2</c:v>
                </c:pt>
                <c:pt idx="73">
                  <c:v>2</c:v>
                </c:pt>
                <c:pt idx="74">
                  <c:v>0</c:v>
                </c:pt>
                <c:pt idx="75">
                  <c:v>1</c:v>
                </c:pt>
                <c:pt idx="76">
                  <c:v>2</c:v>
                </c:pt>
                <c:pt idx="77">
                  <c:v>3</c:v>
                </c:pt>
                <c:pt idx="78">
                  <c:v>2</c:v>
                </c:pt>
                <c:pt idx="79">
                  <c:v>1</c:v>
                </c:pt>
                <c:pt idx="80">
                  <c:v>2</c:v>
                </c:pt>
                <c:pt idx="81">
                  <c:v>0</c:v>
                </c:pt>
                <c:pt idx="82">
                  <c:v>1</c:v>
                </c:pt>
                <c:pt idx="83">
                  <c:v>2</c:v>
                </c:pt>
                <c:pt idx="84">
                  <c:v>1</c:v>
                </c:pt>
                <c:pt idx="85">
                  <c:v>2</c:v>
                </c:pt>
                <c:pt idx="86">
                  <c:v>1</c:v>
                </c:pt>
                <c:pt idx="87">
                  <c:v>2</c:v>
                </c:pt>
                <c:pt idx="88">
                  <c:v>1</c:v>
                </c:pt>
                <c:pt idx="89">
                  <c:v>0</c:v>
                </c:pt>
                <c:pt idx="90">
                  <c:v>2</c:v>
                </c:pt>
                <c:pt idx="91">
                  <c:v>1</c:v>
                </c:pt>
                <c:pt idx="92">
                  <c:v>4</c:v>
                </c:pt>
                <c:pt idx="93">
                  <c:v>2</c:v>
                </c:pt>
                <c:pt idx="94">
                  <c:v>1</c:v>
                </c:pt>
                <c:pt idx="95">
                  <c:v>1</c:v>
                </c:pt>
                <c:pt idx="96">
                  <c:v>2</c:v>
                </c:pt>
                <c:pt idx="97">
                  <c:v>2</c:v>
                </c:pt>
                <c:pt idx="98">
                  <c:v>1</c:v>
                </c:pt>
                <c:pt idx="99">
                  <c:v>2</c:v>
                </c:pt>
                <c:pt idx="100">
                  <c:v>2</c:v>
                </c:pt>
                <c:pt idx="101">
                  <c:v>3</c:v>
                </c:pt>
                <c:pt idx="102">
                  <c:v>1</c:v>
                </c:pt>
                <c:pt idx="103">
                  <c:v>0</c:v>
                </c:pt>
                <c:pt idx="104">
                  <c:v>4</c:v>
                </c:pt>
                <c:pt idx="105">
                  <c:v>1</c:v>
                </c:pt>
                <c:pt idx="106">
                  <c:v>4</c:v>
                </c:pt>
                <c:pt idx="107">
                  <c:v>2</c:v>
                </c:pt>
                <c:pt idx="108">
                  <c:v>3</c:v>
                </c:pt>
                <c:pt idx="109">
                  <c:v>1</c:v>
                </c:pt>
                <c:pt idx="110">
                  <c:v>1</c:v>
                </c:pt>
                <c:pt idx="111">
                  <c:v>1</c:v>
                </c:pt>
                <c:pt idx="112">
                  <c:v>1</c:v>
                </c:pt>
                <c:pt idx="113">
                  <c:v>3</c:v>
                </c:pt>
                <c:pt idx="114">
                  <c:v>1</c:v>
                </c:pt>
                <c:pt idx="115">
                  <c:v>2</c:v>
                </c:pt>
                <c:pt idx="116">
                  <c:v>1</c:v>
                </c:pt>
                <c:pt idx="117">
                  <c:v>0</c:v>
                </c:pt>
                <c:pt idx="118">
                  <c:v>2</c:v>
                </c:pt>
                <c:pt idx="119">
                  <c:v>4</c:v>
                </c:pt>
                <c:pt idx="120">
                  <c:v>2</c:v>
                </c:pt>
                <c:pt idx="121">
                  <c:v>1</c:v>
                </c:pt>
                <c:pt idx="122">
                  <c:v>1</c:v>
                </c:pt>
                <c:pt idx="123">
                  <c:v>1</c:v>
                </c:pt>
                <c:pt idx="124">
                  <c:v>1</c:v>
                </c:pt>
                <c:pt idx="125">
                  <c:v>2</c:v>
                </c:pt>
                <c:pt idx="126">
                  <c:v>1</c:v>
                </c:pt>
                <c:pt idx="127">
                  <c:v>2</c:v>
                </c:pt>
                <c:pt idx="128">
                  <c:v>1</c:v>
                </c:pt>
                <c:pt idx="129">
                  <c:v>3</c:v>
                </c:pt>
                <c:pt idx="130">
                  <c:v>1</c:v>
                </c:pt>
                <c:pt idx="131">
                  <c:v>1</c:v>
                </c:pt>
                <c:pt idx="132">
                  <c:v>0</c:v>
                </c:pt>
                <c:pt idx="133">
                  <c:v>0</c:v>
                </c:pt>
                <c:pt idx="134">
                  <c:v>1</c:v>
                </c:pt>
                <c:pt idx="135">
                  <c:v>1</c:v>
                </c:pt>
                <c:pt idx="136">
                  <c:v>3</c:v>
                </c:pt>
                <c:pt idx="137">
                  <c:v>1</c:v>
                </c:pt>
                <c:pt idx="138">
                  <c:v>1</c:v>
                </c:pt>
                <c:pt idx="139">
                  <c:v>3</c:v>
                </c:pt>
                <c:pt idx="140">
                  <c:v>0</c:v>
                </c:pt>
                <c:pt idx="141">
                  <c:v>4</c:v>
                </c:pt>
                <c:pt idx="142">
                  <c:v>2</c:v>
                </c:pt>
                <c:pt idx="143">
                  <c:v>1</c:v>
                </c:pt>
                <c:pt idx="144">
                  <c:v>0</c:v>
                </c:pt>
                <c:pt idx="145">
                  <c:v>0</c:v>
                </c:pt>
                <c:pt idx="146">
                  <c:v>1</c:v>
                </c:pt>
                <c:pt idx="147">
                  <c:v>0</c:v>
                </c:pt>
                <c:pt idx="148">
                  <c:v>1</c:v>
                </c:pt>
                <c:pt idx="149">
                  <c:v>2</c:v>
                </c:pt>
                <c:pt idx="150">
                  <c:v>2</c:v>
                </c:pt>
                <c:pt idx="151">
                  <c:v>2</c:v>
                </c:pt>
                <c:pt idx="152">
                  <c:v>1</c:v>
                </c:pt>
                <c:pt idx="153">
                  <c:v>4</c:v>
                </c:pt>
                <c:pt idx="154">
                  <c:v>1</c:v>
                </c:pt>
                <c:pt idx="155">
                  <c:v>5</c:v>
                </c:pt>
                <c:pt idx="156">
                  <c:v>1</c:v>
                </c:pt>
                <c:pt idx="157">
                  <c:v>2</c:v>
                </c:pt>
                <c:pt idx="158">
                  <c:v>1</c:v>
                </c:pt>
                <c:pt idx="159">
                  <c:v>0</c:v>
                </c:pt>
                <c:pt idx="160">
                  <c:v>1</c:v>
                </c:pt>
                <c:pt idx="161">
                  <c:v>0</c:v>
                </c:pt>
                <c:pt idx="162">
                  <c:v>4</c:v>
                </c:pt>
                <c:pt idx="163">
                  <c:v>1</c:v>
                </c:pt>
                <c:pt idx="164">
                  <c:v>1</c:v>
                </c:pt>
                <c:pt idx="165">
                  <c:v>1</c:v>
                </c:pt>
                <c:pt idx="166">
                  <c:v>1</c:v>
                </c:pt>
                <c:pt idx="167">
                  <c:v>0</c:v>
                </c:pt>
                <c:pt idx="168">
                  <c:v>5</c:v>
                </c:pt>
                <c:pt idx="169">
                  <c:v>2</c:v>
                </c:pt>
                <c:pt idx="170">
                  <c:v>2</c:v>
                </c:pt>
                <c:pt idx="171">
                  <c:v>1</c:v>
                </c:pt>
                <c:pt idx="172">
                  <c:v>3</c:v>
                </c:pt>
                <c:pt idx="173">
                  <c:v>2</c:v>
                </c:pt>
                <c:pt idx="174">
                  <c:v>0</c:v>
                </c:pt>
                <c:pt idx="175">
                  <c:v>2</c:v>
                </c:pt>
                <c:pt idx="176">
                  <c:v>1</c:v>
                </c:pt>
                <c:pt idx="177">
                  <c:v>2</c:v>
                </c:pt>
                <c:pt idx="178">
                  <c:v>1</c:v>
                </c:pt>
                <c:pt idx="179">
                  <c:v>4</c:v>
                </c:pt>
                <c:pt idx="180">
                  <c:v>0</c:v>
                </c:pt>
                <c:pt idx="181">
                  <c:v>2</c:v>
                </c:pt>
                <c:pt idx="182">
                  <c:v>2</c:v>
                </c:pt>
                <c:pt idx="183">
                  <c:v>3</c:v>
                </c:pt>
                <c:pt idx="184">
                  <c:v>5</c:v>
                </c:pt>
                <c:pt idx="185">
                  <c:v>3</c:v>
                </c:pt>
                <c:pt idx="186">
                  <c:v>4</c:v>
                </c:pt>
                <c:pt idx="187">
                  <c:v>3</c:v>
                </c:pt>
                <c:pt idx="188">
                  <c:v>4</c:v>
                </c:pt>
                <c:pt idx="189">
                  <c:v>0</c:v>
                </c:pt>
                <c:pt idx="190">
                  <c:v>1</c:v>
                </c:pt>
                <c:pt idx="191">
                  <c:v>0</c:v>
                </c:pt>
                <c:pt idx="192">
                  <c:v>2</c:v>
                </c:pt>
                <c:pt idx="193">
                  <c:v>4</c:v>
                </c:pt>
                <c:pt idx="194">
                  <c:v>3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0</c:v>
                </c:pt>
                <c:pt idx="199">
                  <c:v>2</c:v>
                </c:pt>
                <c:pt idx="200">
                  <c:v>2</c:v>
                </c:pt>
                <c:pt idx="201">
                  <c:v>0</c:v>
                </c:pt>
                <c:pt idx="202">
                  <c:v>2</c:v>
                </c:pt>
                <c:pt idx="203">
                  <c:v>4</c:v>
                </c:pt>
                <c:pt idx="204">
                  <c:v>1</c:v>
                </c:pt>
                <c:pt idx="205">
                  <c:v>3</c:v>
                </c:pt>
                <c:pt idx="206">
                  <c:v>3</c:v>
                </c:pt>
                <c:pt idx="207">
                  <c:v>4</c:v>
                </c:pt>
                <c:pt idx="208">
                  <c:v>1</c:v>
                </c:pt>
                <c:pt idx="209">
                  <c:v>0</c:v>
                </c:pt>
                <c:pt idx="210">
                  <c:v>3</c:v>
                </c:pt>
                <c:pt idx="211">
                  <c:v>2</c:v>
                </c:pt>
                <c:pt idx="212">
                  <c:v>0</c:v>
                </c:pt>
                <c:pt idx="213">
                  <c:v>3</c:v>
                </c:pt>
                <c:pt idx="214">
                  <c:v>0</c:v>
                </c:pt>
                <c:pt idx="215">
                  <c:v>0</c:v>
                </c:pt>
                <c:pt idx="216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35-4F4F-958A-C3AE847E5D02}"/>
            </c:ext>
          </c:extLst>
        </c:ser>
        <c:ser>
          <c:idx val="1"/>
          <c:order val="1"/>
          <c:tx>
            <c:strRef>
              <c:f>CLUSTER2!$B$1</c:f>
              <c:strCache>
                <c:ptCount val="1"/>
                <c:pt idx="0">
                  <c:v>FEV1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CLUSTER2!$B$2:$B$218</c:f>
              <c:numCache>
                <c:formatCode>General</c:formatCode>
                <c:ptCount val="217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0</c:v>
                </c:pt>
                <c:pt idx="9">
                  <c:v>0</c:v>
                </c:pt>
                <c:pt idx="10">
                  <c:v>1</c:v>
                </c:pt>
                <c:pt idx="11">
                  <c:v>1</c:v>
                </c:pt>
                <c:pt idx="12">
                  <c:v>2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2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1</c:v>
                </c:pt>
                <c:pt idx="25">
                  <c:v>0</c:v>
                </c:pt>
                <c:pt idx="26">
                  <c:v>1</c:v>
                </c:pt>
                <c:pt idx="27">
                  <c:v>1</c:v>
                </c:pt>
                <c:pt idx="28">
                  <c:v>0</c:v>
                </c:pt>
                <c:pt idx="29">
                  <c:v>0</c:v>
                </c:pt>
                <c:pt idx="30">
                  <c:v>2</c:v>
                </c:pt>
                <c:pt idx="31">
                  <c:v>0</c:v>
                </c:pt>
                <c:pt idx="32">
                  <c:v>1</c:v>
                </c:pt>
                <c:pt idx="33">
                  <c:v>1</c:v>
                </c:pt>
                <c:pt idx="34">
                  <c:v>1</c:v>
                </c:pt>
                <c:pt idx="35">
                  <c:v>1</c:v>
                </c:pt>
                <c:pt idx="36">
                  <c:v>0</c:v>
                </c:pt>
                <c:pt idx="37">
                  <c:v>1</c:v>
                </c:pt>
                <c:pt idx="38">
                  <c:v>0</c:v>
                </c:pt>
                <c:pt idx="39">
                  <c:v>2</c:v>
                </c:pt>
                <c:pt idx="40">
                  <c:v>1</c:v>
                </c:pt>
                <c:pt idx="41">
                  <c:v>1</c:v>
                </c:pt>
                <c:pt idx="42">
                  <c:v>1</c:v>
                </c:pt>
                <c:pt idx="43">
                  <c:v>1</c:v>
                </c:pt>
                <c:pt idx="44">
                  <c:v>2</c:v>
                </c:pt>
                <c:pt idx="45">
                  <c:v>2</c:v>
                </c:pt>
                <c:pt idx="46">
                  <c:v>1</c:v>
                </c:pt>
                <c:pt idx="47">
                  <c:v>0</c:v>
                </c:pt>
                <c:pt idx="48">
                  <c:v>1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1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1</c:v>
                </c:pt>
                <c:pt idx="60">
                  <c:v>1</c:v>
                </c:pt>
                <c:pt idx="61">
                  <c:v>0</c:v>
                </c:pt>
                <c:pt idx="62">
                  <c:v>1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1</c:v>
                </c:pt>
                <c:pt idx="67">
                  <c:v>0</c:v>
                </c:pt>
                <c:pt idx="68">
                  <c:v>0</c:v>
                </c:pt>
                <c:pt idx="69">
                  <c:v>1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1</c:v>
                </c:pt>
                <c:pt idx="76">
                  <c:v>0</c:v>
                </c:pt>
                <c:pt idx="77">
                  <c:v>1</c:v>
                </c:pt>
                <c:pt idx="78">
                  <c:v>0</c:v>
                </c:pt>
                <c:pt idx="79">
                  <c:v>0</c:v>
                </c:pt>
                <c:pt idx="80">
                  <c:v>2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1</c:v>
                </c:pt>
                <c:pt idx="86">
                  <c:v>1</c:v>
                </c:pt>
                <c:pt idx="87">
                  <c:v>2</c:v>
                </c:pt>
                <c:pt idx="88">
                  <c:v>1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1</c:v>
                </c:pt>
                <c:pt idx="94">
                  <c:v>0</c:v>
                </c:pt>
                <c:pt idx="95">
                  <c:v>2</c:v>
                </c:pt>
                <c:pt idx="96">
                  <c:v>0</c:v>
                </c:pt>
                <c:pt idx="97">
                  <c:v>0</c:v>
                </c:pt>
                <c:pt idx="98">
                  <c:v>1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2</c:v>
                </c:pt>
                <c:pt idx="104">
                  <c:v>2</c:v>
                </c:pt>
                <c:pt idx="105">
                  <c:v>0</c:v>
                </c:pt>
                <c:pt idx="106">
                  <c:v>0</c:v>
                </c:pt>
                <c:pt idx="107">
                  <c:v>1</c:v>
                </c:pt>
                <c:pt idx="108">
                  <c:v>0</c:v>
                </c:pt>
                <c:pt idx="109">
                  <c:v>1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2</c:v>
                </c:pt>
                <c:pt idx="116">
                  <c:v>0</c:v>
                </c:pt>
                <c:pt idx="117">
                  <c:v>1</c:v>
                </c:pt>
                <c:pt idx="118">
                  <c:v>0</c:v>
                </c:pt>
                <c:pt idx="119">
                  <c:v>1</c:v>
                </c:pt>
                <c:pt idx="120">
                  <c:v>0</c:v>
                </c:pt>
                <c:pt idx="121">
                  <c:v>1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1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1</c:v>
                </c:pt>
                <c:pt idx="135">
                  <c:v>0</c:v>
                </c:pt>
                <c:pt idx="136">
                  <c:v>1</c:v>
                </c:pt>
                <c:pt idx="137">
                  <c:v>1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2</c:v>
                </c:pt>
                <c:pt idx="143">
                  <c:v>1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1</c:v>
                </c:pt>
                <c:pt idx="149">
                  <c:v>0</c:v>
                </c:pt>
                <c:pt idx="150">
                  <c:v>1</c:v>
                </c:pt>
                <c:pt idx="151">
                  <c:v>0</c:v>
                </c:pt>
                <c:pt idx="152">
                  <c:v>0</c:v>
                </c:pt>
                <c:pt idx="153">
                  <c:v>2</c:v>
                </c:pt>
                <c:pt idx="154">
                  <c:v>2</c:v>
                </c:pt>
                <c:pt idx="155">
                  <c:v>0</c:v>
                </c:pt>
                <c:pt idx="156">
                  <c:v>0</c:v>
                </c:pt>
                <c:pt idx="157">
                  <c:v>1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2</c:v>
                </c:pt>
                <c:pt idx="169">
                  <c:v>0</c:v>
                </c:pt>
                <c:pt idx="170">
                  <c:v>0</c:v>
                </c:pt>
                <c:pt idx="171">
                  <c:v>1</c:v>
                </c:pt>
                <c:pt idx="172">
                  <c:v>0</c:v>
                </c:pt>
                <c:pt idx="173">
                  <c:v>2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0</c:v>
                </c:pt>
                <c:pt idx="178">
                  <c:v>1</c:v>
                </c:pt>
                <c:pt idx="179">
                  <c:v>2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1</c:v>
                </c:pt>
                <c:pt idx="185">
                  <c:v>0</c:v>
                </c:pt>
                <c:pt idx="186">
                  <c:v>0</c:v>
                </c:pt>
                <c:pt idx="187">
                  <c:v>1</c:v>
                </c:pt>
                <c:pt idx="188">
                  <c:v>0</c:v>
                </c:pt>
                <c:pt idx="189">
                  <c:v>1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1</c:v>
                </c:pt>
                <c:pt idx="198">
                  <c:v>0</c:v>
                </c:pt>
                <c:pt idx="199">
                  <c:v>1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1</c:v>
                </c:pt>
                <c:pt idx="206">
                  <c:v>0</c:v>
                </c:pt>
                <c:pt idx="207">
                  <c:v>1</c:v>
                </c:pt>
                <c:pt idx="208">
                  <c:v>0</c:v>
                </c:pt>
                <c:pt idx="209">
                  <c:v>2</c:v>
                </c:pt>
                <c:pt idx="210">
                  <c:v>1</c:v>
                </c:pt>
                <c:pt idx="211">
                  <c:v>0</c:v>
                </c:pt>
                <c:pt idx="212">
                  <c:v>0</c:v>
                </c:pt>
                <c:pt idx="213">
                  <c:v>1</c:v>
                </c:pt>
                <c:pt idx="214">
                  <c:v>0</c:v>
                </c:pt>
                <c:pt idx="215">
                  <c:v>2</c:v>
                </c:pt>
                <c:pt idx="2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935-4F4F-958A-C3AE847E5D02}"/>
            </c:ext>
          </c:extLst>
        </c:ser>
        <c:ser>
          <c:idx val="2"/>
          <c:order val="2"/>
          <c:tx>
            <c:strRef>
              <c:f>CLUSTER2!$C$1</c:f>
              <c:strCache>
                <c:ptCount val="1"/>
                <c:pt idx="0">
                  <c:v>meds</c:v>
                </c:pt>
              </c:strCache>
            </c:strRef>
          </c:tx>
          <c:spPr>
            <a:ln w="12700" cap="rnd">
              <a:solidFill>
                <a:schemeClr val="bg1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CLUSTER2!$C$2:$C$218</c:f>
              <c:numCache>
                <c:formatCode>General</c:formatCode>
                <c:ptCount val="217"/>
                <c:pt idx="0">
                  <c:v>4</c:v>
                </c:pt>
                <c:pt idx="1">
                  <c:v>4</c:v>
                </c:pt>
                <c:pt idx="2">
                  <c:v>0</c:v>
                </c:pt>
                <c:pt idx="4">
                  <c:v>4</c:v>
                </c:pt>
                <c:pt idx="5">
                  <c:v>5</c:v>
                </c:pt>
                <c:pt idx="6">
                  <c:v>5</c:v>
                </c:pt>
                <c:pt idx="7">
                  <c:v>6</c:v>
                </c:pt>
                <c:pt idx="8">
                  <c:v>4</c:v>
                </c:pt>
                <c:pt idx="9">
                  <c:v>5</c:v>
                </c:pt>
                <c:pt idx="10">
                  <c:v>6</c:v>
                </c:pt>
                <c:pt idx="11">
                  <c:v>6</c:v>
                </c:pt>
                <c:pt idx="12">
                  <c:v>5</c:v>
                </c:pt>
                <c:pt idx="13">
                  <c:v>6</c:v>
                </c:pt>
                <c:pt idx="14">
                  <c:v>4</c:v>
                </c:pt>
                <c:pt idx="15">
                  <c:v>5</c:v>
                </c:pt>
                <c:pt idx="16">
                  <c:v>5</c:v>
                </c:pt>
                <c:pt idx="17">
                  <c:v>4</c:v>
                </c:pt>
                <c:pt idx="18">
                  <c:v>5</c:v>
                </c:pt>
                <c:pt idx="19">
                  <c:v>4</c:v>
                </c:pt>
                <c:pt idx="20">
                  <c:v>5</c:v>
                </c:pt>
                <c:pt idx="21">
                  <c:v>4</c:v>
                </c:pt>
                <c:pt idx="22">
                  <c:v>5</c:v>
                </c:pt>
                <c:pt idx="23">
                  <c:v>6</c:v>
                </c:pt>
                <c:pt idx="24">
                  <c:v>6</c:v>
                </c:pt>
                <c:pt idx="25">
                  <c:v>4</c:v>
                </c:pt>
                <c:pt idx="26">
                  <c:v>5</c:v>
                </c:pt>
                <c:pt idx="27">
                  <c:v>5</c:v>
                </c:pt>
                <c:pt idx="28">
                  <c:v>6</c:v>
                </c:pt>
                <c:pt idx="29">
                  <c:v>5</c:v>
                </c:pt>
                <c:pt idx="30">
                  <c:v>4</c:v>
                </c:pt>
                <c:pt idx="31">
                  <c:v>4</c:v>
                </c:pt>
                <c:pt idx="32">
                  <c:v>5</c:v>
                </c:pt>
                <c:pt idx="33">
                  <c:v>3</c:v>
                </c:pt>
                <c:pt idx="34">
                  <c:v>5</c:v>
                </c:pt>
                <c:pt idx="35">
                  <c:v>5</c:v>
                </c:pt>
                <c:pt idx="36">
                  <c:v>3</c:v>
                </c:pt>
                <c:pt idx="37">
                  <c:v>5</c:v>
                </c:pt>
                <c:pt idx="38">
                  <c:v>4</c:v>
                </c:pt>
                <c:pt idx="39">
                  <c:v>4</c:v>
                </c:pt>
                <c:pt idx="40">
                  <c:v>5</c:v>
                </c:pt>
                <c:pt idx="41">
                  <c:v>4</c:v>
                </c:pt>
                <c:pt idx="42">
                  <c:v>5</c:v>
                </c:pt>
                <c:pt idx="43">
                  <c:v>1</c:v>
                </c:pt>
                <c:pt idx="44">
                  <c:v>5</c:v>
                </c:pt>
                <c:pt idx="45">
                  <c:v>4</c:v>
                </c:pt>
                <c:pt idx="46">
                  <c:v>1</c:v>
                </c:pt>
                <c:pt idx="47">
                  <c:v>5</c:v>
                </c:pt>
                <c:pt idx="48">
                  <c:v>4</c:v>
                </c:pt>
                <c:pt idx="49">
                  <c:v>4</c:v>
                </c:pt>
                <c:pt idx="50">
                  <c:v>5</c:v>
                </c:pt>
                <c:pt idx="51">
                  <c:v>4</c:v>
                </c:pt>
                <c:pt idx="52">
                  <c:v>5</c:v>
                </c:pt>
                <c:pt idx="53">
                  <c:v>4</c:v>
                </c:pt>
                <c:pt idx="54">
                  <c:v>1</c:v>
                </c:pt>
                <c:pt idx="55">
                  <c:v>5</c:v>
                </c:pt>
                <c:pt idx="56">
                  <c:v>4</c:v>
                </c:pt>
                <c:pt idx="57">
                  <c:v>2</c:v>
                </c:pt>
                <c:pt idx="58">
                  <c:v>5</c:v>
                </c:pt>
                <c:pt idx="59">
                  <c:v>3</c:v>
                </c:pt>
                <c:pt idx="60">
                  <c:v>4</c:v>
                </c:pt>
                <c:pt idx="61">
                  <c:v>2</c:v>
                </c:pt>
                <c:pt idx="62">
                  <c:v>4</c:v>
                </c:pt>
                <c:pt idx="63">
                  <c:v>1</c:v>
                </c:pt>
                <c:pt idx="64">
                  <c:v>5</c:v>
                </c:pt>
                <c:pt idx="65">
                  <c:v>5</c:v>
                </c:pt>
                <c:pt idx="66">
                  <c:v>4</c:v>
                </c:pt>
                <c:pt idx="67">
                  <c:v>2</c:v>
                </c:pt>
                <c:pt idx="68">
                  <c:v>2</c:v>
                </c:pt>
                <c:pt idx="69">
                  <c:v>5</c:v>
                </c:pt>
                <c:pt idx="70">
                  <c:v>2</c:v>
                </c:pt>
                <c:pt idx="71">
                  <c:v>5</c:v>
                </c:pt>
                <c:pt idx="72">
                  <c:v>6</c:v>
                </c:pt>
                <c:pt idx="73">
                  <c:v>6</c:v>
                </c:pt>
                <c:pt idx="74">
                  <c:v>3</c:v>
                </c:pt>
                <c:pt idx="75">
                  <c:v>1</c:v>
                </c:pt>
                <c:pt idx="76">
                  <c:v>4</c:v>
                </c:pt>
                <c:pt idx="77">
                  <c:v>5</c:v>
                </c:pt>
                <c:pt idx="78">
                  <c:v>0</c:v>
                </c:pt>
                <c:pt idx="79">
                  <c:v>4</c:v>
                </c:pt>
                <c:pt idx="80">
                  <c:v>4</c:v>
                </c:pt>
                <c:pt idx="81">
                  <c:v>3</c:v>
                </c:pt>
                <c:pt idx="82">
                  <c:v>3</c:v>
                </c:pt>
                <c:pt idx="83">
                  <c:v>6</c:v>
                </c:pt>
                <c:pt idx="84">
                  <c:v>6</c:v>
                </c:pt>
                <c:pt idx="85">
                  <c:v>5</c:v>
                </c:pt>
                <c:pt idx="86">
                  <c:v>3</c:v>
                </c:pt>
                <c:pt idx="87">
                  <c:v>5</c:v>
                </c:pt>
                <c:pt idx="88">
                  <c:v>4</c:v>
                </c:pt>
                <c:pt idx="89">
                  <c:v>5</c:v>
                </c:pt>
                <c:pt idx="90">
                  <c:v>2</c:v>
                </c:pt>
                <c:pt idx="91">
                  <c:v>4</c:v>
                </c:pt>
                <c:pt idx="92">
                  <c:v>4</c:v>
                </c:pt>
                <c:pt idx="93">
                  <c:v>4</c:v>
                </c:pt>
                <c:pt idx="94">
                  <c:v>5</c:v>
                </c:pt>
                <c:pt idx="95">
                  <c:v>5</c:v>
                </c:pt>
                <c:pt idx="96">
                  <c:v>4</c:v>
                </c:pt>
                <c:pt idx="97">
                  <c:v>4</c:v>
                </c:pt>
                <c:pt idx="98">
                  <c:v>4</c:v>
                </c:pt>
                <c:pt idx="99">
                  <c:v>6</c:v>
                </c:pt>
                <c:pt idx="100">
                  <c:v>1</c:v>
                </c:pt>
                <c:pt idx="101">
                  <c:v>4</c:v>
                </c:pt>
                <c:pt idx="102">
                  <c:v>2</c:v>
                </c:pt>
                <c:pt idx="103">
                  <c:v>4</c:v>
                </c:pt>
                <c:pt idx="104">
                  <c:v>4</c:v>
                </c:pt>
                <c:pt idx="105">
                  <c:v>2</c:v>
                </c:pt>
                <c:pt idx="106">
                  <c:v>5</c:v>
                </c:pt>
                <c:pt idx="107">
                  <c:v>4</c:v>
                </c:pt>
                <c:pt idx="108">
                  <c:v>4</c:v>
                </c:pt>
                <c:pt idx="109">
                  <c:v>3</c:v>
                </c:pt>
                <c:pt idx="110">
                  <c:v>2</c:v>
                </c:pt>
                <c:pt idx="111">
                  <c:v>1</c:v>
                </c:pt>
                <c:pt idx="112">
                  <c:v>0</c:v>
                </c:pt>
                <c:pt idx="113">
                  <c:v>5</c:v>
                </c:pt>
                <c:pt idx="114">
                  <c:v>4</c:v>
                </c:pt>
                <c:pt idx="115">
                  <c:v>4</c:v>
                </c:pt>
                <c:pt idx="116">
                  <c:v>3</c:v>
                </c:pt>
                <c:pt idx="117">
                  <c:v>2</c:v>
                </c:pt>
                <c:pt idx="118">
                  <c:v>4</c:v>
                </c:pt>
                <c:pt idx="119">
                  <c:v>1</c:v>
                </c:pt>
                <c:pt idx="120">
                  <c:v>4</c:v>
                </c:pt>
                <c:pt idx="121">
                  <c:v>3</c:v>
                </c:pt>
                <c:pt idx="122">
                  <c:v>2</c:v>
                </c:pt>
                <c:pt idx="123">
                  <c:v>3</c:v>
                </c:pt>
                <c:pt idx="124">
                  <c:v>4</c:v>
                </c:pt>
                <c:pt idx="125">
                  <c:v>4</c:v>
                </c:pt>
                <c:pt idx="126">
                  <c:v>2</c:v>
                </c:pt>
                <c:pt idx="127">
                  <c:v>4</c:v>
                </c:pt>
                <c:pt idx="128">
                  <c:v>3</c:v>
                </c:pt>
                <c:pt idx="129">
                  <c:v>4</c:v>
                </c:pt>
                <c:pt idx="130">
                  <c:v>5</c:v>
                </c:pt>
                <c:pt idx="131">
                  <c:v>1</c:v>
                </c:pt>
                <c:pt idx="132">
                  <c:v>0</c:v>
                </c:pt>
                <c:pt idx="133">
                  <c:v>4</c:v>
                </c:pt>
                <c:pt idx="134">
                  <c:v>3</c:v>
                </c:pt>
                <c:pt idx="135">
                  <c:v>3</c:v>
                </c:pt>
                <c:pt idx="136">
                  <c:v>4</c:v>
                </c:pt>
                <c:pt idx="137">
                  <c:v>5</c:v>
                </c:pt>
                <c:pt idx="138">
                  <c:v>1</c:v>
                </c:pt>
                <c:pt idx="139">
                  <c:v>7</c:v>
                </c:pt>
                <c:pt idx="140">
                  <c:v>1</c:v>
                </c:pt>
                <c:pt idx="141">
                  <c:v>5</c:v>
                </c:pt>
                <c:pt idx="142">
                  <c:v>4</c:v>
                </c:pt>
                <c:pt idx="143">
                  <c:v>4</c:v>
                </c:pt>
                <c:pt idx="144">
                  <c:v>3</c:v>
                </c:pt>
                <c:pt idx="145">
                  <c:v>3</c:v>
                </c:pt>
                <c:pt idx="146">
                  <c:v>4</c:v>
                </c:pt>
                <c:pt idx="147">
                  <c:v>0</c:v>
                </c:pt>
                <c:pt idx="148">
                  <c:v>3</c:v>
                </c:pt>
                <c:pt idx="149">
                  <c:v>3</c:v>
                </c:pt>
                <c:pt idx="150">
                  <c:v>1</c:v>
                </c:pt>
                <c:pt idx="151">
                  <c:v>1</c:v>
                </c:pt>
                <c:pt idx="152">
                  <c:v>1</c:v>
                </c:pt>
                <c:pt idx="153">
                  <c:v>1</c:v>
                </c:pt>
                <c:pt idx="154">
                  <c:v>0</c:v>
                </c:pt>
                <c:pt idx="155">
                  <c:v>5</c:v>
                </c:pt>
                <c:pt idx="156">
                  <c:v>5</c:v>
                </c:pt>
                <c:pt idx="157">
                  <c:v>4</c:v>
                </c:pt>
                <c:pt idx="158">
                  <c:v>3</c:v>
                </c:pt>
                <c:pt idx="159">
                  <c:v>4</c:v>
                </c:pt>
                <c:pt idx="160">
                  <c:v>4</c:v>
                </c:pt>
                <c:pt idx="161">
                  <c:v>4</c:v>
                </c:pt>
                <c:pt idx="162">
                  <c:v>5</c:v>
                </c:pt>
                <c:pt idx="163">
                  <c:v>4</c:v>
                </c:pt>
                <c:pt idx="164">
                  <c:v>3</c:v>
                </c:pt>
                <c:pt idx="165">
                  <c:v>2</c:v>
                </c:pt>
                <c:pt idx="166">
                  <c:v>5</c:v>
                </c:pt>
                <c:pt idx="167">
                  <c:v>1</c:v>
                </c:pt>
                <c:pt idx="168">
                  <c:v>1</c:v>
                </c:pt>
                <c:pt idx="169">
                  <c:v>1</c:v>
                </c:pt>
                <c:pt idx="170">
                  <c:v>3</c:v>
                </c:pt>
                <c:pt idx="171">
                  <c:v>1</c:v>
                </c:pt>
                <c:pt idx="172">
                  <c:v>4</c:v>
                </c:pt>
                <c:pt idx="173">
                  <c:v>5</c:v>
                </c:pt>
                <c:pt idx="174">
                  <c:v>5</c:v>
                </c:pt>
                <c:pt idx="175">
                  <c:v>2</c:v>
                </c:pt>
                <c:pt idx="176">
                  <c:v>4</c:v>
                </c:pt>
                <c:pt idx="177">
                  <c:v>5</c:v>
                </c:pt>
                <c:pt idx="178">
                  <c:v>5</c:v>
                </c:pt>
                <c:pt idx="179">
                  <c:v>1</c:v>
                </c:pt>
                <c:pt idx="180">
                  <c:v>3</c:v>
                </c:pt>
                <c:pt idx="181">
                  <c:v>1</c:v>
                </c:pt>
                <c:pt idx="182">
                  <c:v>4</c:v>
                </c:pt>
                <c:pt idx="183">
                  <c:v>1</c:v>
                </c:pt>
                <c:pt idx="184">
                  <c:v>5</c:v>
                </c:pt>
                <c:pt idx="185">
                  <c:v>4</c:v>
                </c:pt>
                <c:pt idx="186">
                  <c:v>5</c:v>
                </c:pt>
                <c:pt idx="187">
                  <c:v>4</c:v>
                </c:pt>
                <c:pt idx="188">
                  <c:v>5</c:v>
                </c:pt>
                <c:pt idx="189">
                  <c:v>2</c:v>
                </c:pt>
                <c:pt idx="190">
                  <c:v>4</c:v>
                </c:pt>
                <c:pt idx="191">
                  <c:v>0</c:v>
                </c:pt>
                <c:pt idx="192">
                  <c:v>4</c:v>
                </c:pt>
                <c:pt idx="193">
                  <c:v>2</c:v>
                </c:pt>
                <c:pt idx="194">
                  <c:v>4</c:v>
                </c:pt>
                <c:pt idx="195">
                  <c:v>3</c:v>
                </c:pt>
                <c:pt idx="196">
                  <c:v>4</c:v>
                </c:pt>
                <c:pt idx="197">
                  <c:v>3</c:v>
                </c:pt>
                <c:pt idx="198">
                  <c:v>0</c:v>
                </c:pt>
                <c:pt idx="199">
                  <c:v>6</c:v>
                </c:pt>
                <c:pt idx="200">
                  <c:v>4</c:v>
                </c:pt>
                <c:pt idx="201">
                  <c:v>1</c:v>
                </c:pt>
                <c:pt idx="202">
                  <c:v>1</c:v>
                </c:pt>
                <c:pt idx="203">
                  <c:v>5</c:v>
                </c:pt>
                <c:pt idx="204">
                  <c:v>4</c:v>
                </c:pt>
                <c:pt idx="205">
                  <c:v>4</c:v>
                </c:pt>
                <c:pt idx="206">
                  <c:v>0</c:v>
                </c:pt>
                <c:pt idx="207">
                  <c:v>5</c:v>
                </c:pt>
                <c:pt idx="208">
                  <c:v>4</c:v>
                </c:pt>
                <c:pt idx="209">
                  <c:v>1</c:v>
                </c:pt>
                <c:pt idx="210">
                  <c:v>6</c:v>
                </c:pt>
                <c:pt idx="211">
                  <c:v>4</c:v>
                </c:pt>
                <c:pt idx="212">
                  <c:v>3</c:v>
                </c:pt>
                <c:pt idx="213">
                  <c:v>4</c:v>
                </c:pt>
                <c:pt idx="214">
                  <c:v>1</c:v>
                </c:pt>
                <c:pt idx="215">
                  <c:v>1</c:v>
                </c:pt>
                <c:pt idx="216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935-4F4F-958A-C3AE847E5D02}"/>
            </c:ext>
          </c:extLst>
        </c:ser>
        <c:ser>
          <c:idx val="3"/>
          <c:order val="3"/>
          <c:tx>
            <c:strRef>
              <c:f>CLUSTER2!$D$1</c:f>
              <c:strCache>
                <c:ptCount val="1"/>
                <c:pt idx="0">
                  <c:v>exac</c:v>
                </c:pt>
              </c:strCache>
            </c:strRef>
          </c:tx>
          <c:spPr>
            <a:ln w="1270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val>
            <c:numRef>
              <c:f>CLUSTER2!$D$2:$D$218</c:f>
              <c:numCache>
                <c:formatCode>General</c:formatCode>
                <c:ptCount val="2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2</c:v>
                </c:pt>
                <c:pt idx="4">
                  <c:v>2</c:v>
                </c:pt>
                <c:pt idx="5">
                  <c:v>2</c:v>
                </c:pt>
                <c:pt idx="6">
                  <c:v>0</c:v>
                </c:pt>
                <c:pt idx="7">
                  <c:v>4</c:v>
                </c:pt>
                <c:pt idx="8">
                  <c:v>2</c:v>
                </c:pt>
                <c:pt idx="9">
                  <c:v>4</c:v>
                </c:pt>
                <c:pt idx="10">
                  <c:v>4</c:v>
                </c:pt>
                <c:pt idx="11">
                  <c:v>2</c:v>
                </c:pt>
                <c:pt idx="12">
                  <c:v>0</c:v>
                </c:pt>
                <c:pt idx="13">
                  <c:v>2</c:v>
                </c:pt>
                <c:pt idx="14">
                  <c:v>4</c:v>
                </c:pt>
                <c:pt idx="15">
                  <c:v>2</c:v>
                </c:pt>
                <c:pt idx="16">
                  <c:v>2</c:v>
                </c:pt>
                <c:pt idx="17">
                  <c:v>4</c:v>
                </c:pt>
                <c:pt idx="18">
                  <c:v>4</c:v>
                </c:pt>
                <c:pt idx="19">
                  <c:v>0</c:v>
                </c:pt>
                <c:pt idx="20">
                  <c:v>4</c:v>
                </c:pt>
                <c:pt idx="21">
                  <c:v>4</c:v>
                </c:pt>
                <c:pt idx="22">
                  <c:v>2</c:v>
                </c:pt>
                <c:pt idx="23">
                  <c:v>2</c:v>
                </c:pt>
                <c:pt idx="24">
                  <c:v>4</c:v>
                </c:pt>
                <c:pt idx="25">
                  <c:v>4</c:v>
                </c:pt>
                <c:pt idx="26">
                  <c:v>0</c:v>
                </c:pt>
                <c:pt idx="27">
                  <c:v>2</c:v>
                </c:pt>
                <c:pt idx="28">
                  <c:v>4</c:v>
                </c:pt>
                <c:pt idx="29">
                  <c:v>2</c:v>
                </c:pt>
                <c:pt idx="30">
                  <c:v>4</c:v>
                </c:pt>
                <c:pt idx="31">
                  <c:v>2</c:v>
                </c:pt>
                <c:pt idx="32">
                  <c:v>2</c:v>
                </c:pt>
                <c:pt idx="33">
                  <c:v>2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2</c:v>
                </c:pt>
                <c:pt idx="38">
                  <c:v>2</c:v>
                </c:pt>
                <c:pt idx="39">
                  <c:v>2</c:v>
                </c:pt>
                <c:pt idx="40">
                  <c:v>2</c:v>
                </c:pt>
                <c:pt idx="41">
                  <c:v>4</c:v>
                </c:pt>
                <c:pt idx="42">
                  <c:v>4</c:v>
                </c:pt>
                <c:pt idx="43">
                  <c:v>2</c:v>
                </c:pt>
                <c:pt idx="44">
                  <c:v>4</c:v>
                </c:pt>
                <c:pt idx="45">
                  <c:v>2</c:v>
                </c:pt>
                <c:pt idx="46">
                  <c:v>0</c:v>
                </c:pt>
                <c:pt idx="47">
                  <c:v>2</c:v>
                </c:pt>
                <c:pt idx="48">
                  <c:v>4</c:v>
                </c:pt>
                <c:pt idx="49">
                  <c:v>2</c:v>
                </c:pt>
                <c:pt idx="50">
                  <c:v>4</c:v>
                </c:pt>
                <c:pt idx="51">
                  <c:v>2</c:v>
                </c:pt>
                <c:pt idx="52">
                  <c:v>0</c:v>
                </c:pt>
                <c:pt idx="53">
                  <c:v>2</c:v>
                </c:pt>
                <c:pt idx="54">
                  <c:v>2</c:v>
                </c:pt>
                <c:pt idx="55">
                  <c:v>2</c:v>
                </c:pt>
                <c:pt idx="56">
                  <c:v>2</c:v>
                </c:pt>
                <c:pt idx="57">
                  <c:v>4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2</c:v>
                </c:pt>
                <c:pt idx="65">
                  <c:v>2</c:v>
                </c:pt>
                <c:pt idx="66">
                  <c:v>2</c:v>
                </c:pt>
                <c:pt idx="67">
                  <c:v>2</c:v>
                </c:pt>
                <c:pt idx="68">
                  <c:v>0</c:v>
                </c:pt>
                <c:pt idx="69">
                  <c:v>2</c:v>
                </c:pt>
                <c:pt idx="70">
                  <c:v>0</c:v>
                </c:pt>
                <c:pt idx="71">
                  <c:v>2</c:v>
                </c:pt>
                <c:pt idx="72">
                  <c:v>4</c:v>
                </c:pt>
                <c:pt idx="73">
                  <c:v>2</c:v>
                </c:pt>
                <c:pt idx="74">
                  <c:v>2</c:v>
                </c:pt>
                <c:pt idx="75">
                  <c:v>0</c:v>
                </c:pt>
                <c:pt idx="76">
                  <c:v>2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4</c:v>
                </c:pt>
                <c:pt idx="82">
                  <c:v>2</c:v>
                </c:pt>
                <c:pt idx="83">
                  <c:v>2</c:v>
                </c:pt>
                <c:pt idx="84">
                  <c:v>4</c:v>
                </c:pt>
                <c:pt idx="85">
                  <c:v>0</c:v>
                </c:pt>
                <c:pt idx="86">
                  <c:v>0</c:v>
                </c:pt>
                <c:pt idx="87">
                  <c:v>2</c:v>
                </c:pt>
                <c:pt idx="88">
                  <c:v>0</c:v>
                </c:pt>
                <c:pt idx="89">
                  <c:v>2</c:v>
                </c:pt>
                <c:pt idx="90">
                  <c:v>0</c:v>
                </c:pt>
                <c:pt idx="91">
                  <c:v>2</c:v>
                </c:pt>
                <c:pt idx="92">
                  <c:v>0</c:v>
                </c:pt>
                <c:pt idx="93">
                  <c:v>0</c:v>
                </c:pt>
                <c:pt idx="94">
                  <c:v>2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2</c:v>
                </c:pt>
                <c:pt idx="100">
                  <c:v>0</c:v>
                </c:pt>
                <c:pt idx="101">
                  <c:v>2</c:v>
                </c:pt>
                <c:pt idx="102">
                  <c:v>0</c:v>
                </c:pt>
                <c:pt idx="103">
                  <c:v>2</c:v>
                </c:pt>
                <c:pt idx="104">
                  <c:v>2</c:v>
                </c:pt>
                <c:pt idx="105">
                  <c:v>0</c:v>
                </c:pt>
                <c:pt idx="106">
                  <c:v>2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2</c:v>
                </c:pt>
                <c:pt idx="116">
                  <c:v>0</c:v>
                </c:pt>
                <c:pt idx="117">
                  <c:v>2</c:v>
                </c:pt>
                <c:pt idx="118">
                  <c:v>0</c:v>
                </c:pt>
                <c:pt idx="119">
                  <c:v>0</c:v>
                </c:pt>
                <c:pt idx="120">
                  <c:v>2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2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2</c:v>
                </c:pt>
                <c:pt idx="137">
                  <c:v>2</c:v>
                </c:pt>
                <c:pt idx="138">
                  <c:v>0</c:v>
                </c:pt>
                <c:pt idx="139">
                  <c:v>4</c:v>
                </c:pt>
                <c:pt idx="140">
                  <c:v>0</c:v>
                </c:pt>
                <c:pt idx="141">
                  <c:v>4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2</c:v>
                </c:pt>
                <c:pt idx="156">
                  <c:v>2</c:v>
                </c:pt>
                <c:pt idx="157">
                  <c:v>2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2</c:v>
                </c:pt>
                <c:pt idx="162">
                  <c:v>2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2</c:v>
                </c:pt>
                <c:pt idx="169">
                  <c:v>2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4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2</c:v>
                </c:pt>
                <c:pt idx="178">
                  <c:v>0</c:v>
                </c:pt>
                <c:pt idx="179">
                  <c:v>2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2</c:v>
                </c:pt>
                <c:pt idx="186">
                  <c:v>0</c:v>
                </c:pt>
                <c:pt idx="187">
                  <c:v>0</c:v>
                </c:pt>
                <c:pt idx="188">
                  <c:v>2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2</c:v>
                </c:pt>
                <c:pt idx="193">
                  <c:v>0</c:v>
                </c:pt>
                <c:pt idx="194">
                  <c:v>2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2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2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2</c:v>
                </c:pt>
                <c:pt idx="208">
                  <c:v>2</c:v>
                </c:pt>
                <c:pt idx="209">
                  <c:v>0</c:v>
                </c:pt>
                <c:pt idx="210">
                  <c:v>2</c:v>
                </c:pt>
                <c:pt idx="211">
                  <c:v>2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935-4F4F-958A-C3AE847E5D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6830256"/>
        <c:axId val="476831936"/>
      </c:radarChart>
      <c:catAx>
        <c:axId val="476830256"/>
        <c:scaling>
          <c:orientation val="minMax"/>
        </c:scaling>
        <c:delete val="1"/>
        <c:axPos val="b"/>
        <c:majorTickMark val="none"/>
        <c:minorTickMark val="none"/>
        <c:tickLblPos val="nextTo"/>
        <c:crossAx val="476831936"/>
        <c:crosses val="autoZero"/>
        <c:auto val="1"/>
        <c:lblAlgn val="ctr"/>
        <c:lblOffset val="100"/>
        <c:noMultiLvlLbl val="0"/>
      </c:catAx>
      <c:valAx>
        <c:axId val="476831936"/>
        <c:scaling>
          <c:orientation val="minMax"/>
          <c:max val="8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768302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radarChart>
        <c:radarStyle val="marker"/>
        <c:varyColors val="0"/>
        <c:ser>
          <c:idx val="0"/>
          <c:order val="0"/>
          <c:tx>
            <c:strRef>
              <c:f>CLUSTER1!$A$1</c:f>
              <c:strCache>
                <c:ptCount val="1"/>
                <c:pt idx="0">
                  <c:v>ACT</c:v>
                </c:pt>
              </c:strCache>
            </c:strRef>
          </c:tx>
          <c:spPr>
            <a:ln w="254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CLUSTER1!$A$2:$A$64</c:f>
              <c:numCache>
                <c:formatCode>General</c:formatCode>
                <c:ptCount val="63"/>
                <c:pt idx="0">
                  <c:v>1</c:v>
                </c:pt>
                <c:pt idx="1">
                  <c:v>4</c:v>
                </c:pt>
                <c:pt idx="2">
                  <c:v>5</c:v>
                </c:pt>
                <c:pt idx="3">
                  <c:v>5</c:v>
                </c:pt>
                <c:pt idx="4">
                  <c:v>5</c:v>
                </c:pt>
                <c:pt idx="5">
                  <c:v>2</c:v>
                </c:pt>
                <c:pt idx="6">
                  <c:v>5</c:v>
                </c:pt>
                <c:pt idx="7">
                  <c:v>5</c:v>
                </c:pt>
                <c:pt idx="8">
                  <c:v>2</c:v>
                </c:pt>
                <c:pt idx="9">
                  <c:v>3</c:v>
                </c:pt>
                <c:pt idx="10">
                  <c:v>1</c:v>
                </c:pt>
                <c:pt idx="11">
                  <c:v>1</c:v>
                </c:pt>
                <c:pt idx="12">
                  <c:v>2</c:v>
                </c:pt>
                <c:pt idx="13">
                  <c:v>1</c:v>
                </c:pt>
                <c:pt idx="14">
                  <c:v>5</c:v>
                </c:pt>
                <c:pt idx="15">
                  <c:v>5</c:v>
                </c:pt>
                <c:pt idx="16">
                  <c:v>3</c:v>
                </c:pt>
                <c:pt idx="17">
                  <c:v>2</c:v>
                </c:pt>
                <c:pt idx="18">
                  <c:v>2</c:v>
                </c:pt>
                <c:pt idx="19">
                  <c:v>2</c:v>
                </c:pt>
                <c:pt idx="20">
                  <c:v>3</c:v>
                </c:pt>
                <c:pt idx="21">
                  <c:v>2</c:v>
                </c:pt>
                <c:pt idx="22">
                  <c:v>2</c:v>
                </c:pt>
                <c:pt idx="23">
                  <c:v>1</c:v>
                </c:pt>
                <c:pt idx="24">
                  <c:v>1</c:v>
                </c:pt>
                <c:pt idx="25">
                  <c:v>2</c:v>
                </c:pt>
                <c:pt idx="26">
                  <c:v>2</c:v>
                </c:pt>
                <c:pt idx="27">
                  <c:v>3</c:v>
                </c:pt>
                <c:pt idx="28">
                  <c:v>2</c:v>
                </c:pt>
                <c:pt idx="29">
                  <c:v>1</c:v>
                </c:pt>
                <c:pt idx="30">
                  <c:v>1</c:v>
                </c:pt>
                <c:pt idx="31">
                  <c:v>3</c:v>
                </c:pt>
                <c:pt idx="32">
                  <c:v>4</c:v>
                </c:pt>
                <c:pt idx="33">
                  <c:v>3</c:v>
                </c:pt>
                <c:pt idx="34">
                  <c:v>0</c:v>
                </c:pt>
                <c:pt idx="35">
                  <c:v>1</c:v>
                </c:pt>
                <c:pt idx="36">
                  <c:v>0</c:v>
                </c:pt>
                <c:pt idx="37">
                  <c:v>3</c:v>
                </c:pt>
                <c:pt idx="38">
                  <c:v>2</c:v>
                </c:pt>
                <c:pt idx="39">
                  <c:v>2</c:v>
                </c:pt>
                <c:pt idx="40">
                  <c:v>3</c:v>
                </c:pt>
                <c:pt idx="41">
                  <c:v>1</c:v>
                </c:pt>
                <c:pt idx="42">
                  <c:v>3</c:v>
                </c:pt>
                <c:pt idx="43">
                  <c:v>1</c:v>
                </c:pt>
                <c:pt idx="44">
                  <c:v>0</c:v>
                </c:pt>
                <c:pt idx="45">
                  <c:v>2</c:v>
                </c:pt>
                <c:pt idx="46">
                  <c:v>1</c:v>
                </c:pt>
                <c:pt idx="47">
                  <c:v>1</c:v>
                </c:pt>
                <c:pt idx="48">
                  <c:v>1</c:v>
                </c:pt>
                <c:pt idx="49">
                  <c:v>0</c:v>
                </c:pt>
                <c:pt idx="50">
                  <c:v>0</c:v>
                </c:pt>
                <c:pt idx="51">
                  <c:v>3</c:v>
                </c:pt>
                <c:pt idx="52">
                  <c:v>0</c:v>
                </c:pt>
                <c:pt idx="53">
                  <c:v>1</c:v>
                </c:pt>
                <c:pt idx="54">
                  <c:v>0</c:v>
                </c:pt>
                <c:pt idx="55">
                  <c:v>0</c:v>
                </c:pt>
                <c:pt idx="56">
                  <c:v>1</c:v>
                </c:pt>
                <c:pt idx="57">
                  <c:v>1</c:v>
                </c:pt>
                <c:pt idx="58">
                  <c:v>1</c:v>
                </c:pt>
                <c:pt idx="59">
                  <c:v>1</c:v>
                </c:pt>
                <c:pt idx="60">
                  <c:v>1</c:v>
                </c:pt>
                <c:pt idx="61">
                  <c:v>0</c:v>
                </c:pt>
                <c:pt idx="6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237-0445-A77C-CA6877926385}"/>
            </c:ext>
          </c:extLst>
        </c:ser>
        <c:ser>
          <c:idx val="1"/>
          <c:order val="1"/>
          <c:tx>
            <c:strRef>
              <c:f>CLUSTER1!$B$1</c:f>
              <c:strCache>
                <c:ptCount val="1"/>
                <c:pt idx="0">
                  <c:v>FEV1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CLUSTER1!$B$2:$B$64</c:f>
              <c:numCache>
                <c:formatCode>General</c:formatCode>
                <c:ptCount val="6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237-0445-A77C-CA6877926385}"/>
            </c:ext>
          </c:extLst>
        </c:ser>
        <c:ser>
          <c:idx val="2"/>
          <c:order val="2"/>
          <c:tx>
            <c:strRef>
              <c:f>CLUSTER1!$C$1</c:f>
              <c:strCache>
                <c:ptCount val="1"/>
                <c:pt idx="0">
                  <c:v>meds</c:v>
                </c:pt>
              </c:strCache>
            </c:strRef>
          </c:tx>
          <c:spPr>
            <a:ln w="15875" cap="rnd">
              <a:solidFill>
                <a:schemeClr val="bg1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CLUSTER1!$C$2:$C$64</c:f>
              <c:numCache>
                <c:formatCode>General</c:formatCode>
                <c:ptCount val="63"/>
                <c:pt idx="0">
                  <c:v>1</c:v>
                </c:pt>
                <c:pt idx="1">
                  <c:v>1</c:v>
                </c:pt>
                <c:pt idx="2">
                  <c:v>5</c:v>
                </c:pt>
                <c:pt idx="3">
                  <c:v>5</c:v>
                </c:pt>
                <c:pt idx="4">
                  <c:v>4</c:v>
                </c:pt>
                <c:pt idx="5">
                  <c:v>3</c:v>
                </c:pt>
                <c:pt idx="6">
                  <c:v>4</c:v>
                </c:pt>
                <c:pt idx="7">
                  <c:v>5</c:v>
                </c:pt>
                <c:pt idx="8">
                  <c:v>4</c:v>
                </c:pt>
                <c:pt idx="9">
                  <c:v>3</c:v>
                </c:pt>
                <c:pt idx="10">
                  <c:v>3</c:v>
                </c:pt>
                <c:pt idx="11">
                  <c:v>5</c:v>
                </c:pt>
                <c:pt idx="12">
                  <c:v>1</c:v>
                </c:pt>
                <c:pt idx="13">
                  <c:v>4</c:v>
                </c:pt>
                <c:pt idx="14">
                  <c:v>3</c:v>
                </c:pt>
                <c:pt idx="15">
                  <c:v>4</c:v>
                </c:pt>
                <c:pt idx="16">
                  <c:v>5</c:v>
                </c:pt>
                <c:pt idx="17">
                  <c:v>4</c:v>
                </c:pt>
                <c:pt idx="18">
                  <c:v>4</c:v>
                </c:pt>
                <c:pt idx="19">
                  <c:v>4</c:v>
                </c:pt>
                <c:pt idx="20">
                  <c:v>5</c:v>
                </c:pt>
                <c:pt idx="21">
                  <c:v>1</c:v>
                </c:pt>
                <c:pt idx="22">
                  <c:v>2</c:v>
                </c:pt>
                <c:pt idx="23">
                  <c:v>6</c:v>
                </c:pt>
                <c:pt idx="24">
                  <c:v>4</c:v>
                </c:pt>
                <c:pt idx="25">
                  <c:v>5</c:v>
                </c:pt>
                <c:pt idx="26">
                  <c:v>1</c:v>
                </c:pt>
                <c:pt idx="27">
                  <c:v>5</c:v>
                </c:pt>
                <c:pt idx="28">
                  <c:v>1</c:v>
                </c:pt>
                <c:pt idx="29">
                  <c:v>3</c:v>
                </c:pt>
                <c:pt idx="30">
                  <c:v>4</c:v>
                </c:pt>
                <c:pt idx="31">
                  <c:v>3</c:v>
                </c:pt>
                <c:pt idx="32">
                  <c:v>3</c:v>
                </c:pt>
                <c:pt idx="33">
                  <c:v>4</c:v>
                </c:pt>
                <c:pt idx="34">
                  <c:v>4</c:v>
                </c:pt>
                <c:pt idx="35">
                  <c:v>4</c:v>
                </c:pt>
                <c:pt idx="36">
                  <c:v>4</c:v>
                </c:pt>
                <c:pt idx="37">
                  <c:v>4</c:v>
                </c:pt>
                <c:pt idx="38">
                  <c:v>4</c:v>
                </c:pt>
                <c:pt idx="39">
                  <c:v>2</c:v>
                </c:pt>
                <c:pt idx="40">
                  <c:v>5</c:v>
                </c:pt>
                <c:pt idx="41">
                  <c:v>1</c:v>
                </c:pt>
                <c:pt idx="42">
                  <c:v>4</c:v>
                </c:pt>
                <c:pt idx="43">
                  <c:v>4</c:v>
                </c:pt>
                <c:pt idx="44">
                  <c:v>0</c:v>
                </c:pt>
                <c:pt idx="45">
                  <c:v>3</c:v>
                </c:pt>
                <c:pt idx="46">
                  <c:v>4</c:v>
                </c:pt>
                <c:pt idx="47">
                  <c:v>2</c:v>
                </c:pt>
                <c:pt idx="48">
                  <c:v>2</c:v>
                </c:pt>
                <c:pt idx="49">
                  <c:v>3</c:v>
                </c:pt>
                <c:pt idx="50">
                  <c:v>4</c:v>
                </c:pt>
                <c:pt idx="51">
                  <c:v>7</c:v>
                </c:pt>
                <c:pt idx="52">
                  <c:v>2</c:v>
                </c:pt>
                <c:pt idx="53">
                  <c:v>2</c:v>
                </c:pt>
                <c:pt idx="54">
                  <c:v>3</c:v>
                </c:pt>
                <c:pt idx="55">
                  <c:v>0</c:v>
                </c:pt>
                <c:pt idx="56">
                  <c:v>5</c:v>
                </c:pt>
                <c:pt idx="57">
                  <c:v>2</c:v>
                </c:pt>
                <c:pt idx="58">
                  <c:v>0</c:v>
                </c:pt>
                <c:pt idx="59">
                  <c:v>4</c:v>
                </c:pt>
                <c:pt idx="60">
                  <c:v>1</c:v>
                </c:pt>
                <c:pt idx="61">
                  <c:v>4</c:v>
                </c:pt>
                <c:pt idx="62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237-0445-A77C-CA6877926385}"/>
            </c:ext>
          </c:extLst>
        </c:ser>
        <c:ser>
          <c:idx val="3"/>
          <c:order val="3"/>
          <c:tx>
            <c:strRef>
              <c:f>CLUSTER1!$D$1</c:f>
              <c:strCache>
                <c:ptCount val="1"/>
                <c:pt idx="0">
                  <c:v>exac</c:v>
                </c:pt>
              </c:strCache>
            </c:strRef>
          </c:tx>
          <c:spPr>
            <a:ln w="1270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val>
            <c:numRef>
              <c:f>CLUSTER1!$D$2:$D$64</c:f>
              <c:numCache>
                <c:formatCode>General</c:formatCode>
                <c:ptCount val="63"/>
                <c:pt idx="0">
                  <c:v>2</c:v>
                </c:pt>
                <c:pt idx="1">
                  <c:v>0</c:v>
                </c:pt>
                <c:pt idx="2">
                  <c:v>4</c:v>
                </c:pt>
                <c:pt idx="3">
                  <c:v>2</c:v>
                </c:pt>
                <c:pt idx="4">
                  <c:v>4</c:v>
                </c:pt>
                <c:pt idx="5">
                  <c:v>2</c:v>
                </c:pt>
                <c:pt idx="6">
                  <c:v>2</c:v>
                </c:pt>
                <c:pt idx="7">
                  <c:v>2</c:v>
                </c:pt>
                <c:pt idx="8">
                  <c:v>4</c:v>
                </c:pt>
                <c:pt idx="9">
                  <c:v>0</c:v>
                </c:pt>
                <c:pt idx="10">
                  <c:v>2</c:v>
                </c:pt>
                <c:pt idx="11">
                  <c:v>4</c:v>
                </c:pt>
                <c:pt idx="12">
                  <c:v>0</c:v>
                </c:pt>
                <c:pt idx="13">
                  <c:v>2</c:v>
                </c:pt>
                <c:pt idx="14">
                  <c:v>2</c:v>
                </c:pt>
                <c:pt idx="15">
                  <c:v>2</c:v>
                </c:pt>
                <c:pt idx="16">
                  <c:v>0</c:v>
                </c:pt>
                <c:pt idx="17">
                  <c:v>0</c:v>
                </c:pt>
                <c:pt idx="18">
                  <c:v>2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2</c:v>
                </c:pt>
                <c:pt idx="24">
                  <c:v>2</c:v>
                </c:pt>
                <c:pt idx="25">
                  <c:v>4</c:v>
                </c:pt>
                <c:pt idx="26">
                  <c:v>2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2</c:v>
                </c:pt>
                <c:pt idx="34">
                  <c:v>2</c:v>
                </c:pt>
                <c:pt idx="35">
                  <c:v>0</c:v>
                </c:pt>
                <c:pt idx="36">
                  <c:v>2</c:v>
                </c:pt>
                <c:pt idx="37">
                  <c:v>0</c:v>
                </c:pt>
                <c:pt idx="38">
                  <c:v>2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4</c:v>
                </c:pt>
                <c:pt idx="52">
                  <c:v>0</c:v>
                </c:pt>
                <c:pt idx="53">
                  <c:v>0</c:v>
                </c:pt>
                <c:pt idx="54">
                  <c:v>4</c:v>
                </c:pt>
                <c:pt idx="55">
                  <c:v>0</c:v>
                </c:pt>
                <c:pt idx="56">
                  <c:v>2</c:v>
                </c:pt>
                <c:pt idx="57">
                  <c:v>0</c:v>
                </c:pt>
                <c:pt idx="58">
                  <c:v>0</c:v>
                </c:pt>
                <c:pt idx="59">
                  <c:v>2</c:v>
                </c:pt>
                <c:pt idx="60">
                  <c:v>0</c:v>
                </c:pt>
                <c:pt idx="61">
                  <c:v>0</c:v>
                </c:pt>
                <c:pt idx="6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237-0445-A77C-CA68779263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2750144"/>
        <c:axId val="472751824"/>
      </c:radarChart>
      <c:catAx>
        <c:axId val="472750144"/>
        <c:scaling>
          <c:orientation val="minMax"/>
        </c:scaling>
        <c:delete val="1"/>
        <c:axPos val="b"/>
        <c:majorTickMark val="none"/>
        <c:minorTickMark val="none"/>
        <c:tickLblPos val="nextTo"/>
        <c:crossAx val="472751824"/>
        <c:crosses val="autoZero"/>
        <c:auto val="1"/>
        <c:lblAlgn val="ctr"/>
        <c:lblOffset val="100"/>
        <c:noMultiLvlLbl val="0"/>
      </c:catAx>
      <c:valAx>
        <c:axId val="472751824"/>
        <c:scaling>
          <c:orientation val="minMax"/>
          <c:max val="8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727501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575220958119445"/>
          <c:y val="3.4901516390569869E-2"/>
          <c:w val="0.69673411429765508"/>
          <c:h val="0.93530615679116014"/>
        </c:manualLayout>
      </c:layout>
      <c:radarChart>
        <c:radarStyle val="marker"/>
        <c:varyColors val="0"/>
        <c:ser>
          <c:idx val="0"/>
          <c:order val="0"/>
          <c:tx>
            <c:strRef>
              <c:f>CLUSTER1!$F$1</c:f>
              <c:strCache>
                <c:ptCount val="1"/>
                <c:pt idx="0">
                  <c:v>ACT</c:v>
                </c:pt>
              </c:strCache>
            </c:strRef>
          </c:tx>
          <c:spPr>
            <a:ln w="254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CLUSTER1!$F$2:$F$64</c:f>
              <c:numCache>
                <c:formatCode>General</c:formatCode>
                <c:ptCount val="63"/>
                <c:pt idx="1">
                  <c:v>1</c:v>
                </c:pt>
                <c:pt idx="2">
                  <c:v>3</c:v>
                </c:pt>
                <c:pt idx="3">
                  <c:v>1</c:v>
                </c:pt>
                <c:pt idx="4">
                  <c:v>4</c:v>
                </c:pt>
                <c:pt idx="5">
                  <c:v>0</c:v>
                </c:pt>
                <c:pt idx="6">
                  <c:v>2</c:v>
                </c:pt>
                <c:pt idx="7">
                  <c:v>2</c:v>
                </c:pt>
                <c:pt idx="8">
                  <c:v>2</c:v>
                </c:pt>
                <c:pt idx="9">
                  <c:v>1</c:v>
                </c:pt>
                <c:pt idx="10">
                  <c:v>0</c:v>
                </c:pt>
                <c:pt idx="11">
                  <c:v>2</c:v>
                </c:pt>
                <c:pt idx="12">
                  <c:v>0</c:v>
                </c:pt>
                <c:pt idx="13">
                  <c:v>0</c:v>
                </c:pt>
                <c:pt idx="14">
                  <c:v>5</c:v>
                </c:pt>
                <c:pt idx="15">
                  <c:v>1</c:v>
                </c:pt>
                <c:pt idx="16">
                  <c:v>0</c:v>
                </c:pt>
                <c:pt idx="17">
                  <c:v>1</c:v>
                </c:pt>
                <c:pt idx="18">
                  <c:v>2</c:v>
                </c:pt>
                <c:pt idx="19">
                  <c:v>1</c:v>
                </c:pt>
                <c:pt idx="20">
                  <c:v>1</c:v>
                </c:pt>
                <c:pt idx="21">
                  <c:v>0</c:v>
                </c:pt>
                <c:pt idx="22">
                  <c:v>0</c:v>
                </c:pt>
                <c:pt idx="23">
                  <c:v>1</c:v>
                </c:pt>
                <c:pt idx="24">
                  <c:v>1</c:v>
                </c:pt>
                <c:pt idx="25">
                  <c:v>0</c:v>
                </c:pt>
                <c:pt idx="26">
                  <c:v>2</c:v>
                </c:pt>
                <c:pt idx="27">
                  <c:v>1</c:v>
                </c:pt>
                <c:pt idx="28">
                  <c:v>1</c:v>
                </c:pt>
                <c:pt idx="29">
                  <c:v>0</c:v>
                </c:pt>
                <c:pt idx="30">
                  <c:v>0</c:v>
                </c:pt>
                <c:pt idx="31">
                  <c:v>2</c:v>
                </c:pt>
                <c:pt idx="32">
                  <c:v>3</c:v>
                </c:pt>
                <c:pt idx="33">
                  <c:v>4</c:v>
                </c:pt>
                <c:pt idx="34">
                  <c:v>1</c:v>
                </c:pt>
                <c:pt idx="35">
                  <c:v>0</c:v>
                </c:pt>
                <c:pt idx="36">
                  <c:v>1</c:v>
                </c:pt>
                <c:pt idx="37">
                  <c:v>1</c:v>
                </c:pt>
                <c:pt idx="38">
                  <c:v>4</c:v>
                </c:pt>
                <c:pt idx="39">
                  <c:v>2</c:v>
                </c:pt>
                <c:pt idx="40">
                  <c:v>3</c:v>
                </c:pt>
                <c:pt idx="41">
                  <c:v>1</c:v>
                </c:pt>
                <c:pt idx="42">
                  <c:v>3</c:v>
                </c:pt>
                <c:pt idx="43">
                  <c:v>1</c:v>
                </c:pt>
                <c:pt idx="44">
                  <c:v>0</c:v>
                </c:pt>
                <c:pt idx="45">
                  <c:v>2</c:v>
                </c:pt>
                <c:pt idx="46">
                  <c:v>1</c:v>
                </c:pt>
                <c:pt idx="47">
                  <c:v>1</c:v>
                </c:pt>
                <c:pt idx="48">
                  <c:v>1</c:v>
                </c:pt>
                <c:pt idx="49">
                  <c:v>1</c:v>
                </c:pt>
                <c:pt idx="50">
                  <c:v>1</c:v>
                </c:pt>
                <c:pt idx="51">
                  <c:v>5</c:v>
                </c:pt>
                <c:pt idx="52">
                  <c:v>0</c:v>
                </c:pt>
                <c:pt idx="53">
                  <c:v>2</c:v>
                </c:pt>
                <c:pt idx="54">
                  <c:v>1</c:v>
                </c:pt>
                <c:pt idx="55">
                  <c:v>0</c:v>
                </c:pt>
                <c:pt idx="56">
                  <c:v>3</c:v>
                </c:pt>
                <c:pt idx="57">
                  <c:v>4</c:v>
                </c:pt>
                <c:pt idx="58">
                  <c:v>2</c:v>
                </c:pt>
                <c:pt idx="59">
                  <c:v>5</c:v>
                </c:pt>
                <c:pt idx="60">
                  <c:v>2</c:v>
                </c:pt>
                <c:pt idx="61">
                  <c:v>1</c:v>
                </c:pt>
                <c:pt idx="62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EFB-B543-AB32-4041D0032477}"/>
            </c:ext>
          </c:extLst>
        </c:ser>
        <c:ser>
          <c:idx val="1"/>
          <c:order val="1"/>
          <c:tx>
            <c:strRef>
              <c:f>CLUSTER1!$G$1</c:f>
              <c:strCache>
                <c:ptCount val="1"/>
                <c:pt idx="0">
                  <c:v>FEV1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CLUSTER1!$G$2:$G$64</c:f>
              <c:numCache>
                <c:formatCode>General</c:formatCode>
                <c:ptCount val="63"/>
                <c:pt idx="0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EFB-B543-AB32-4041D0032477}"/>
            </c:ext>
          </c:extLst>
        </c:ser>
        <c:ser>
          <c:idx val="2"/>
          <c:order val="2"/>
          <c:tx>
            <c:strRef>
              <c:f>CLUSTER1!$H$1</c:f>
              <c:strCache>
                <c:ptCount val="1"/>
                <c:pt idx="0">
                  <c:v>meds</c:v>
                </c:pt>
              </c:strCache>
            </c:strRef>
          </c:tx>
          <c:spPr>
            <a:ln w="15875" cap="rnd">
              <a:solidFill>
                <a:schemeClr val="bg1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CLUSTER1!$H$2:$H$64</c:f>
              <c:numCache>
                <c:formatCode>General</c:formatCode>
                <c:ptCount val="63"/>
                <c:pt idx="1">
                  <c:v>1</c:v>
                </c:pt>
                <c:pt idx="2">
                  <c:v>5</c:v>
                </c:pt>
                <c:pt idx="3">
                  <c:v>5</c:v>
                </c:pt>
                <c:pt idx="4">
                  <c:v>4</c:v>
                </c:pt>
                <c:pt idx="5">
                  <c:v>1</c:v>
                </c:pt>
                <c:pt idx="6">
                  <c:v>4</c:v>
                </c:pt>
                <c:pt idx="7">
                  <c:v>5</c:v>
                </c:pt>
                <c:pt idx="8">
                  <c:v>4</c:v>
                </c:pt>
                <c:pt idx="9">
                  <c:v>1</c:v>
                </c:pt>
                <c:pt idx="10">
                  <c:v>2</c:v>
                </c:pt>
                <c:pt idx="11">
                  <c:v>5</c:v>
                </c:pt>
                <c:pt idx="12">
                  <c:v>0</c:v>
                </c:pt>
                <c:pt idx="13">
                  <c:v>4</c:v>
                </c:pt>
                <c:pt idx="14">
                  <c:v>2</c:v>
                </c:pt>
                <c:pt idx="15">
                  <c:v>5</c:v>
                </c:pt>
                <c:pt idx="16">
                  <c:v>5</c:v>
                </c:pt>
                <c:pt idx="17">
                  <c:v>3</c:v>
                </c:pt>
                <c:pt idx="18">
                  <c:v>4</c:v>
                </c:pt>
                <c:pt idx="19">
                  <c:v>3</c:v>
                </c:pt>
                <c:pt idx="20">
                  <c:v>5</c:v>
                </c:pt>
                <c:pt idx="21">
                  <c:v>1</c:v>
                </c:pt>
                <c:pt idx="22">
                  <c:v>2</c:v>
                </c:pt>
                <c:pt idx="23">
                  <c:v>6</c:v>
                </c:pt>
                <c:pt idx="24">
                  <c:v>4</c:v>
                </c:pt>
                <c:pt idx="25">
                  <c:v>5</c:v>
                </c:pt>
                <c:pt idx="26">
                  <c:v>1</c:v>
                </c:pt>
                <c:pt idx="27">
                  <c:v>5</c:v>
                </c:pt>
                <c:pt idx="28">
                  <c:v>0</c:v>
                </c:pt>
                <c:pt idx="29">
                  <c:v>2</c:v>
                </c:pt>
                <c:pt idx="30">
                  <c:v>4</c:v>
                </c:pt>
                <c:pt idx="31">
                  <c:v>3</c:v>
                </c:pt>
                <c:pt idx="32">
                  <c:v>3</c:v>
                </c:pt>
                <c:pt idx="33">
                  <c:v>4</c:v>
                </c:pt>
                <c:pt idx="34">
                  <c:v>4</c:v>
                </c:pt>
                <c:pt idx="35">
                  <c:v>4</c:v>
                </c:pt>
                <c:pt idx="36">
                  <c:v>4</c:v>
                </c:pt>
                <c:pt idx="37">
                  <c:v>5</c:v>
                </c:pt>
                <c:pt idx="38">
                  <c:v>4</c:v>
                </c:pt>
                <c:pt idx="39">
                  <c:v>2</c:v>
                </c:pt>
                <c:pt idx="40">
                  <c:v>5</c:v>
                </c:pt>
                <c:pt idx="41">
                  <c:v>1</c:v>
                </c:pt>
                <c:pt idx="42">
                  <c:v>4</c:v>
                </c:pt>
                <c:pt idx="43">
                  <c:v>4</c:v>
                </c:pt>
                <c:pt idx="44">
                  <c:v>0</c:v>
                </c:pt>
                <c:pt idx="45">
                  <c:v>3</c:v>
                </c:pt>
                <c:pt idx="46">
                  <c:v>4</c:v>
                </c:pt>
                <c:pt idx="47">
                  <c:v>2</c:v>
                </c:pt>
                <c:pt idx="48">
                  <c:v>2</c:v>
                </c:pt>
                <c:pt idx="49">
                  <c:v>3</c:v>
                </c:pt>
                <c:pt idx="50">
                  <c:v>4</c:v>
                </c:pt>
                <c:pt idx="51">
                  <c:v>6</c:v>
                </c:pt>
                <c:pt idx="52">
                  <c:v>3</c:v>
                </c:pt>
                <c:pt idx="53">
                  <c:v>2</c:v>
                </c:pt>
                <c:pt idx="54">
                  <c:v>3</c:v>
                </c:pt>
                <c:pt idx="55">
                  <c:v>1</c:v>
                </c:pt>
                <c:pt idx="56">
                  <c:v>5</c:v>
                </c:pt>
                <c:pt idx="57">
                  <c:v>1</c:v>
                </c:pt>
                <c:pt idx="58">
                  <c:v>1</c:v>
                </c:pt>
                <c:pt idx="59">
                  <c:v>4</c:v>
                </c:pt>
                <c:pt idx="60">
                  <c:v>3</c:v>
                </c:pt>
                <c:pt idx="61">
                  <c:v>5</c:v>
                </c:pt>
                <c:pt idx="62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EFB-B543-AB32-4041D0032477}"/>
            </c:ext>
          </c:extLst>
        </c:ser>
        <c:ser>
          <c:idx val="3"/>
          <c:order val="3"/>
          <c:tx>
            <c:strRef>
              <c:f>CLUSTER1!$I$1</c:f>
              <c:strCache>
                <c:ptCount val="1"/>
                <c:pt idx="0">
                  <c:v>exac</c:v>
                </c:pt>
              </c:strCache>
            </c:strRef>
          </c:tx>
          <c:spPr>
            <a:ln w="1270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val>
            <c:numRef>
              <c:f>CLUSTER1!$I$2:$I$64</c:f>
              <c:numCache>
                <c:formatCode>General</c:formatCode>
                <c:ptCount val="63"/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2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4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4</c:v>
                </c:pt>
                <c:pt idx="52">
                  <c:v>0</c:v>
                </c:pt>
                <c:pt idx="53">
                  <c:v>0</c:v>
                </c:pt>
                <c:pt idx="54">
                  <c:v>4</c:v>
                </c:pt>
                <c:pt idx="55">
                  <c:v>0</c:v>
                </c:pt>
                <c:pt idx="56">
                  <c:v>2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2</c:v>
                </c:pt>
                <c:pt idx="62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EFB-B543-AB32-4041D00324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2304448"/>
        <c:axId val="472159424"/>
      </c:radarChart>
      <c:catAx>
        <c:axId val="472304448"/>
        <c:scaling>
          <c:orientation val="minMax"/>
        </c:scaling>
        <c:delete val="1"/>
        <c:axPos val="b"/>
        <c:majorTickMark val="none"/>
        <c:minorTickMark val="none"/>
        <c:tickLblPos val="nextTo"/>
        <c:crossAx val="472159424"/>
        <c:crosses val="autoZero"/>
        <c:auto val="1"/>
        <c:lblAlgn val="ctr"/>
        <c:lblOffset val="100"/>
        <c:noMultiLvlLbl val="0"/>
      </c:catAx>
      <c:valAx>
        <c:axId val="472159424"/>
        <c:scaling>
          <c:orientation val="minMax"/>
          <c:max val="8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72304448"/>
        <c:crosses val="autoZero"/>
        <c:crossBetween val="between"/>
        <c:majorUnit val="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radarChart>
        <c:radarStyle val="marker"/>
        <c:varyColors val="0"/>
        <c:ser>
          <c:idx val="0"/>
          <c:order val="0"/>
          <c:tx>
            <c:strRef>
              <c:f>CLUSTER2!$F$1</c:f>
              <c:strCache>
                <c:ptCount val="1"/>
                <c:pt idx="0">
                  <c:v>ACT</c:v>
                </c:pt>
              </c:strCache>
            </c:strRef>
          </c:tx>
          <c:spPr>
            <a:ln w="254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CLUSTER2!$F$2:$F$218</c:f>
              <c:numCache>
                <c:formatCode>General</c:formatCode>
                <c:ptCount val="217"/>
                <c:pt idx="0">
                  <c:v>0</c:v>
                </c:pt>
                <c:pt idx="3">
                  <c:v>1</c:v>
                </c:pt>
                <c:pt idx="4">
                  <c:v>1</c:v>
                </c:pt>
                <c:pt idx="5">
                  <c:v>6</c:v>
                </c:pt>
                <c:pt idx="6">
                  <c:v>5</c:v>
                </c:pt>
                <c:pt idx="7">
                  <c:v>1</c:v>
                </c:pt>
                <c:pt idx="8">
                  <c:v>0</c:v>
                </c:pt>
                <c:pt idx="9">
                  <c:v>0</c:v>
                </c:pt>
                <c:pt idx="10">
                  <c:v>2</c:v>
                </c:pt>
                <c:pt idx="11">
                  <c:v>1</c:v>
                </c:pt>
                <c:pt idx="12">
                  <c:v>1</c:v>
                </c:pt>
                <c:pt idx="13">
                  <c:v>2</c:v>
                </c:pt>
                <c:pt idx="14">
                  <c:v>1</c:v>
                </c:pt>
                <c:pt idx="15">
                  <c:v>1</c:v>
                </c:pt>
                <c:pt idx="16">
                  <c:v>2</c:v>
                </c:pt>
                <c:pt idx="17">
                  <c:v>0</c:v>
                </c:pt>
                <c:pt idx="18">
                  <c:v>2</c:v>
                </c:pt>
                <c:pt idx="19">
                  <c:v>0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2</c:v>
                </c:pt>
                <c:pt idx="24">
                  <c:v>4</c:v>
                </c:pt>
                <c:pt idx="25">
                  <c:v>2</c:v>
                </c:pt>
                <c:pt idx="26">
                  <c:v>0</c:v>
                </c:pt>
                <c:pt idx="27">
                  <c:v>5</c:v>
                </c:pt>
                <c:pt idx="28">
                  <c:v>3</c:v>
                </c:pt>
                <c:pt idx="29">
                  <c:v>0</c:v>
                </c:pt>
                <c:pt idx="30">
                  <c:v>0</c:v>
                </c:pt>
                <c:pt idx="31">
                  <c:v>1</c:v>
                </c:pt>
                <c:pt idx="32">
                  <c:v>2</c:v>
                </c:pt>
                <c:pt idx="33">
                  <c:v>2</c:v>
                </c:pt>
                <c:pt idx="34">
                  <c:v>0</c:v>
                </c:pt>
                <c:pt idx="35">
                  <c:v>2</c:v>
                </c:pt>
                <c:pt idx="36">
                  <c:v>1</c:v>
                </c:pt>
                <c:pt idx="37">
                  <c:v>2</c:v>
                </c:pt>
                <c:pt idx="38">
                  <c:v>0</c:v>
                </c:pt>
                <c:pt idx="39">
                  <c:v>1</c:v>
                </c:pt>
                <c:pt idx="40">
                  <c:v>2</c:v>
                </c:pt>
                <c:pt idx="41">
                  <c:v>2</c:v>
                </c:pt>
                <c:pt idx="42">
                  <c:v>5</c:v>
                </c:pt>
                <c:pt idx="43">
                  <c:v>2</c:v>
                </c:pt>
                <c:pt idx="44">
                  <c:v>3</c:v>
                </c:pt>
                <c:pt idx="45">
                  <c:v>3</c:v>
                </c:pt>
                <c:pt idx="46">
                  <c:v>0</c:v>
                </c:pt>
                <c:pt idx="47">
                  <c:v>2</c:v>
                </c:pt>
                <c:pt idx="48">
                  <c:v>1</c:v>
                </c:pt>
                <c:pt idx="49">
                  <c:v>2</c:v>
                </c:pt>
                <c:pt idx="50">
                  <c:v>1</c:v>
                </c:pt>
                <c:pt idx="51">
                  <c:v>0</c:v>
                </c:pt>
                <c:pt idx="52">
                  <c:v>0</c:v>
                </c:pt>
                <c:pt idx="53">
                  <c:v>1</c:v>
                </c:pt>
                <c:pt idx="54">
                  <c:v>3</c:v>
                </c:pt>
                <c:pt idx="55">
                  <c:v>1</c:v>
                </c:pt>
                <c:pt idx="56">
                  <c:v>0</c:v>
                </c:pt>
                <c:pt idx="57">
                  <c:v>2</c:v>
                </c:pt>
                <c:pt idx="58">
                  <c:v>2</c:v>
                </c:pt>
                <c:pt idx="59">
                  <c:v>1</c:v>
                </c:pt>
                <c:pt idx="60">
                  <c:v>2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2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2</c:v>
                </c:pt>
                <c:pt idx="70">
                  <c:v>0</c:v>
                </c:pt>
                <c:pt idx="71">
                  <c:v>2</c:v>
                </c:pt>
                <c:pt idx="72">
                  <c:v>3</c:v>
                </c:pt>
                <c:pt idx="73">
                  <c:v>2</c:v>
                </c:pt>
                <c:pt idx="74">
                  <c:v>0</c:v>
                </c:pt>
                <c:pt idx="75">
                  <c:v>0</c:v>
                </c:pt>
                <c:pt idx="76">
                  <c:v>2</c:v>
                </c:pt>
                <c:pt idx="77">
                  <c:v>2</c:v>
                </c:pt>
                <c:pt idx="78">
                  <c:v>0</c:v>
                </c:pt>
                <c:pt idx="79">
                  <c:v>0</c:v>
                </c:pt>
                <c:pt idx="80">
                  <c:v>3</c:v>
                </c:pt>
                <c:pt idx="81">
                  <c:v>3</c:v>
                </c:pt>
                <c:pt idx="82">
                  <c:v>1</c:v>
                </c:pt>
                <c:pt idx="83">
                  <c:v>2</c:v>
                </c:pt>
                <c:pt idx="84">
                  <c:v>3</c:v>
                </c:pt>
                <c:pt idx="85">
                  <c:v>1</c:v>
                </c:pt>
                <c:pt idx="86">
                  <c:v>0</c:v>
                </c:pt>
                <c:pt idx="87">
                  <c:v>3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1</c:v>
                </c:pt>
                <c:pt idx="92">
                  <c:v>2</c:v>
                </c:pt>
                <c:pt idx="93">
                  <c:v>1</c:v>
                </c:pt>
                <c:pt idx="94">
                  <c:v>1</c:v>
                </c:pt>
                <c:pt idx="95">
                  <c:v>1</c:v>
                </c:pt>
                <c:pt idx="96">
                  <c:v>1</c:v>
                </c:pt>
                <c:pt idx="97">
                  <c:v>1</c:v>
                </c:pt>
                <c:pt idx="98">
                  <c:v>1</c:v>
                </c:pt>
                <c:pt idx="99">
                  <c:v>3</c:v>
                </c:pt>
                <c:pt idx="100">
                  <c:v>1</c:v>
                </c:pt>
                <c:pt idx="101">
                  <c:v>2</c:v>
                </c:pt>
                <c:pt idx="102">
                  <c:v>0</c:v>
                </c:pt>
                <c:pt idx="103">
                  <c:v>1</c:v>
                </c:pt>
                <c:pt idx="104">
                  <c:v>5</c:v>
                </c:pt>
                <c:pt idx="105">
                  <c:v>0</c:v>
                </c:pt>
                <c:pt idx="106">
                  <c:v>4</c:v>
                </c:pt>
                <c:pt idx="107">
                  <c:v>1</c:v>
                </c:pt>
                <c:pt idx="108">
                  <c:v>2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1</c:v>
                </c:pt>
                <c:pt idx="114">
                  <c:v>0</c:v>
                </c:pt>
                <c:pt idx="115">
                  <c:v>3</c:v>
                </c:pt>
                <c:pt idx="116">
                  <c:v>0</c:v>
                </c:pt>
                <c:pt idx="117">
                  <c:v>1</c:v>
                </c:pt>
                <c:pt idx="118">
                  <c:v>1</c:v>
                </c:pt>
                <c:pt idx="119">
                  <c:v>2</c:v>
                </c:pt>
                <c:pt idx="120">
                  <c:v>3</c:v>
                </c:pt>
                <c:pt idx="121">
                  <c:v>1</c:v>
                </c:pt>
                <c:pt idx="122">
                  <c:v>1</c:v>
                </c:pt>
                <c:pt idx="123">
                  <c:v>1</c:v>
                </c:pt>
                <c:pt idx="124">
                  <c:v>1</c:v>
                </c:pt>
                <c:pt idx="125">
                  <c:v>2</c:v>
                </c:pt>
                <c:pt idx="126">
                  <c:v>1</c:v>
                </c:pt>
                <c:pt idx="127">
                  <c:v>4</c:v>
                </c:pt>
                <c:pt idx="128">
                  <c:v>2</c:v>
                </c:pt>
                <c:pt idx="129">
                  <c:v>3</c:v>
                </c:pt>
                <c:pt idx="130">
                  <c:v>1</c:v>
                </c:pt>
                <c:pt idx="131">
                  <c:v>1</c:v>
                </c:pt>
                <c:pt idx="132">
                  <c:v>0</c:v>
                </c:pt>
                <c:pt idx="133">
                  <c:v>0</c:v>
                </c:pt>
                <c:pt idx="134">
                  <c:v>1</c:v>
                </c:pt>
                <c:pt idx="135">
                  <c:v>1</c:v>
                </c:pt>
                <c:pt idx="136">
                  <c:v>4</c:v>
                </c:pt>
                <c:pt idx="137">
                  <c:v>3</c:v>
                </c:pt>
                <c:pt idx="138">
                  <c:v>1</c:v>
                </c:pt>
                <c:pt idx="139">
                  <c:v>5</c:v>
                </c:pt>
                <c:pt idx="140">
                  <c:v>0</c:v>
                </c:pt>
                <c:pt idx="141">
                  <c:v>6</c:v>
                </c:pt>
                <c:pt idx="142">
                  <c:v>3</c:v>
                </c:pt>
                <c:pt idx="143">
                  <c:v>1</c:v>
                </c:pt>
                <c:pt idx="144">
                  <c:v>0</c:v>
                </c:pt>
                <c:pt idx="145">
                  <c:v>1</c:v>
                </c:pt>
                <c:pt idx="146">
                  <c:v>1</c:v>
                </c:pt>
                <c:pt idx="147">
                  <c:v>0</c:v>
                </c:pt>
                <c:pt idx="148">
                  <c:v>1</c:v>
                </c:pt>
                <c:pt idx="149">
                  <c:v>2</c:v>
                </c:pt>
                <c:pt idx="150">
                  <c:v>2</c:v>
                </c:pt>
                <c:pt idx="151">
                  <c:v>2</c:v>
                </c:pt>
                <c:pt idx="152">
                  <c:v>1</c:v>
                </c:pt>
                <c:pt idx="153">
                  <c:v>3</c:v>
                </c:pt>
                <c:pt idx="154">
                  <c:v>1</c:v>
                </c:pt>
                <c:pt idx="155">
                  <c:v>6</c:v>
                </c:pt>
                <c:pt idx="156">
                  <c:v>1</c:v>
                </c:pt>
                <c:pt idx="157">
                  <c:v>2</c:v>
                </c:pt>
                <c:pt idx="158">
                  <c:v>1</c:v>
                </c:pt>
                <c:pt idx="159">
                  <c:v>0</c:v>
                </c:pt>
                <c:pt idx="160">
                  <c:v>1</c:v>
                </c:pt>
                <c:pt idx="161">
                  <c:v>1</c:v>
                </c:pt>
                <c:pt idx="162">
                  <c:v>5</c:v>
                </c:pt>
                <c:pt idx="163">
                  <c:v>1</c:v>
                </c:pt>
                <c:pt idx="164">
                  <c:v>2</c:v>
                </c:pt>
                <c:pt idx="165">
                  <c:v>1</c:v>
                </c:pt>
                <c:pt idx="166">
                  <c:v>2</c:v>
                </c:pt>
                <c:pt idx="167">
                  <c:v>1</c:v>
                </c:pt>
                <c:pt idx="168">
                  <c:v>6</c:v>
                </c:pt>
                <c:pt idx="169">
                  <c:v>3</c:v>
                </c:pt>
                <c:pt idx="170">
                  <c:v>3</c:v>
                </c:pt>
                <c:pt idx="171">
                  <c:v>2</c:v>
                </c:pt>
                <c:pt idx="172">
                  <c:v>4</c:v>
                </c:pt>
                <c:pt idx="173">
                  <c:v>6</c:v>
                </c:pt>
                <c:pt idx="174">
                  <c:v>1</c:v>
                </c:pt>
                <c:pt idx="175">
                  <c:v>1</c:v>
                </c:pt>
                <c:pt idx="176">
                  <c:v>3</c:v>
                </c:pt>
                <c:pt idx="177">
                  <c:v>3</c:v>
                </c:pt>
                <c:pt idx="178">
                  <c:v>1</c:v>
                </c:pt>
                <c:pt idx="179">
                  <c:v>5</c:v>
                </c:pt>
                <c:pt idx="180">
                  <c:v>1</c:v>
                </c:pt>
                <c:pt idx="181">
                  <c:v>2</c:v>
                </c:pt>
                <c:pt idx="182">
                  <c:v>3</c:v>
                </c:pt>
                <c:pt idx="183">
                  <c:v>4</c:v>
                </c:pt>
                <c:pt idx="184">
                  <c:v>4</c:v>
                </c:pt>
                <c:pt idx="185">
                  <c:v>3</c:v>
                </c:pt>
                <c:pt idx="186">
                  <c:v>5</c:v>
                </c:pt>
                <c:pt idx="187">
                  <c:v>2</c:v>
                </c:pt>
                <c:pt idx="188">
                  <c:v>5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4</c:v>
                </c:pt>
                <c:pt idx="193">
                  <c:v>3</c:v>
                </c:pt>
                <c:pt idx="194">
                  <c:v>4</c:v>
                </c:pt>
                <c:pt idx="195">
                  <c:v>1</c:v>
                </c:pt>
                <c:pt idx="196">
                  <c:v>2</c:v>
                </c:pt>
                <c:pt idx="197">
                  <c:v>4</c:v>
                </c:pt>
                <c:pt idx="198">
                  <c:v>0</c:v>
                </c:pt>
                <c:pt idx="199">
                  <c:v>4</c:v>
                </c:pt>
                <c:pt idx="200">
                  <c:v>4</c:v>
                </c:pt>
                <c:pt idx="201">
                  <c:v>2</c:v>
                </c:pt>
                <c:pt idx="202">
                  <c:v>5</c:v>
                </c:pt>
                <c:pt idx="203">
                  <c:v>5</c:v>
                </c:pt>
                <c:pt idx="204">
                  <c:v>2</c:v>
                </c:pt>
                <c:pt idx="205">
                  <c:v>6</c:v>
                </c:pt>
                <c:pt idx="206">
                  <c:v>3</c:v>
                </c:pt>
                <c:pt idx="207">
                  <c:v>6</c:v>
                </c:pt>
                <c:pt idx="208">
                  <c:v>3</c:v>
                </c:pt>
                <c:pt idx="209">
                  <c:v>3</c:v>
                </c:pt>
                <c:pt idx="210">
                  <c:v>5</c:v>
                </c:pt>
                <c:pt idx="211">
                  <c:v>6</c:v>
                </c:pt>
                <c:pt idx="212">
                  <c:v>4</c:v>
                </c:pt>
                <c:pt idx="213">
                  <c:v>4</c:v>
                </c:pt>
                <c:pt idx="214">
                  <c:v>1</c:v>
                </c:pt>
                <c:pt idx="215">
                  <c:v>2</c:v>
                </c:pt>
                <c:pt idx="216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415-1C4C-8B57-D0216F0D289F}"/>
            </c:ext>
          </c:extLst>
        </c:ser>
        <c:ser>
          <c:idx val="1"/>
          <c:order val="1"/>
          <c:tx>
            <c:strRef>
              <c:f>CLUSTER2!$G$1</c:f>
              <c:strCache>
                <c:ptCount val="1"/>
                <c:pt idx="0">
                  <c:v>FEV1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CLUSTER2!$G$2:$G$218</c:f>
              <c:numCache>
                <c:formatCode>General</c:formatCode>
                <c:ptCount val="217"/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1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1</c:v>
                </c:pt>
                <c:pt idx="18">
                  <c:v>1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1</c:v>
                </c:pt>
                <c:pt idx="33">
                  <c:v>0</c:v>
                </c:pt>
                <c:pt idx="34">
                  <c:v>1</c:v>
                </c:pt>
                <c:pt idx="35">
                  <c:v>0</c:v>
                </c:pt>
                <c:pt idx="36">
                  <c:v>0</c:v>
                </c:pt>
                <c:pt idx="37">
                  <c:v>1</c:v>
                </c:pt>
                <c:pt idx="38">
                  <c:v>0</c:v>
                </c:pt>
                <c:pt idx="39">
                  <c:v>2</c:v>
                </c:pt>
                <c:pt idx="40">
                  <c:v>1</c:v>
                </c:pt>
                <c:pt idx="41">
                  <c:v>1</c:v>
                </c:pt>
                <c:pt idx="42">
                  <c:v>0</c:v>
                </c:pt>
                <c:pt idx="43">
                  <c:v>1</c:v>
                </c:pt>
                <c:pt idx="44">
                  <c:v>2</c:v>
                </c:pt>
                <c:pt idx="45">
                  <c:v>1</c:v>
                </c:pt>
                <c:pt idx="46">
                  <c:v>0</c:v>
                </c:pt>
                <c:pt idx="47">
                  <c:v>0</c:v>
                </c:pt>
                <c:pt idx="48">
                  <c:v>2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1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1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1</c:v>
                </c:pt>
                <c:pt idx="67">
                  <c:v>0</c:v>
                </c:pt>
                <c:pt idx="68">
                  <c:v>0</c:v>
                </c:pt>
                <c:pt idx="69">
                  <c:v>2</c:v>
                </c:pt>
                <c:pt idx="70">
                  <c:v>0</c:v>
                </c:pt>
                <c:pt idx="71">
                  <c:v>0</c:v>
                </c:pt>
                <c:pt idx="72">
                  <c:v>1</c:v>
                </c:pt>
                <c:pt idx="73">
                  <c:v>0</c:v>
                </c:pt>
                <c:pt idx="74">
                  <c:v>0</c:v>
                </c:pt>
                <c:pt idx="75">
                  <c:v>1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3</c:v>
                </c:pt>
                <c:pt idx="80">
                  <c:v>2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1</c:v>
                </c:pt>
                <c:pt idx="86">
                  <c:v>0</c:v>
                </c:pt>
                <c:pt idx="87">
                  <c:v>2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1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1</c:v>
                </c:pt>
                <c:pt idx="102">
                  <c:v>0</c:v>
                </c:pt>
                <c:pt idx="103">
                  <c:v>2</c:v>
                </c:pt>
                <c:pt idx="104">
                  <c:v>2</c:v>
                </c:pt>
                <c:pt idx="105">
                  <c:v>0</c:v>
                </c:pt>
                <c:pt idx="106">
                  <c:v>0</c:v>
                </c:pt>
                <c:pt idx="107">
                  <c:v>1</c:v>
                </c:pt>
                <c:pt idx="108">
                  <c:v>0</c:v>
                </c:pt>
                <c:pt idx="109">
                  <c:v>2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1</c:v>
                </c:pt>
                <c:pt idx="114">
                  <c:v>0</c:v>
                </c:pt>
                <c:pt idx="115">
                  <c:v>2</c:v>
                </c:pt>
                <c:pt idx="116">
                  <c:v>0</c:v>
                </c:pt>
                <c:pt idx="117">
                  <c:v>1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1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1</c:v>
                </c:pt>
                <c:pt idx="135">
                  <c:v>0</c:v>
                </c:pt>
                <c:pt idx="136">
                  <c:v>0</c:v>
                </c:pt>
                <c:pt idx="137">
                  <c:v>1</c:v>
                </c:pt>
                <c:pt idx="138">
                  <c:v>0</c:v>
                </c:pt>
                <c:pt idx="139">
                  <c:v>2</c:v>
                </c:pt>
                <c:pt idx="140">
                  <c:v>0</c:v>
                </c:pt>
                <c:pt idx="141">
                  <c:v>1</c:v>
                </c:pt>
                <c:pt idx="142">
                  <c:v>1</c:v>
                </c:pt>
                <c:pt idx="143">
                  <c:v>1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1</c:v>
                </c:pt>
                <c:pt idx="149">
                  <c:v>0</c:v>
                </c:pt>
                <c:pt idx="150">
                  <c:v>1</c:v>
                </c:pt>
                <c:pt idx="151">
                  <c:v>0</c:v>
                </c:pt>
                <c:pt idx="152">
                  <c:v>0</c:v>
                </c:pt>
                <c:pt idx="153">
                  <c:v>2</c:v>
                </c:pt>
                <c:pt idx="154">
                  <c:v>1</c:v>
                </c:pt>
                <c:pt idx="155">
                  <c:v>0</c:v>
                </c:pt>
                <c:pt idx="156">
                  <c:v>0</c:v>
                </c:pt>
                <c:pt idx="157">
                  <c:v>3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2</c:v>
                </c:pt>
                <c:pt idx="163">
                  <c:v>0</c:v>
                </c:pt>
                <c:pt idx="164">
                  <c:v>0</c:v>
                </c:pt>
                <c:pt idx="165">
                  <c:v>1</c:v>
                </c:pt>
                <c:pt idx="166">
                  <c:v>0</c:v>
                </c:pt>
                <c:pt idx="167">
                  <c:v>0</c:v>
                </c:pt>
                <c:pt idx="168">
                  <c:v>2</c:v>
                </c:pt>
                <c:pt idx="169">
                  <c:v>0</c:v>
                </c:pt>
                <c:pt idx="170">
                  <c:v>0</c:v>
                </c:pt>
                <c:pt idx="171">
                  <c:v>1</c:v>
                </c:pt>
                <c:pt idx="172">
                  <c:v>0</c:v>
                </c:pt>
                <c:pt idx="173">
                  <c:v>0</c:v>
                </c:pt>
                <c:pt idx="174">
                  <c:v>1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1</c:v>
                </c:pt>
                <c:pt idx="180">
                  <c:v>0</c:v>
                </c:pt>
                <c:pt idx="181">
                  <c:v>1</c:v>
                </c:pt>
                <c:pt idx="182">
                  <c:v>0</c:v>
                </c:pt>
                <c:pt idx="183">
                  <c:v>0</c:v>
                </c:pt>
                <c:pt idx="184">
                  <c:v>3</c:v>
                </c:pt>
                <c:pt idx="185">
                  <c:v>0</c:v>
                </c:pt>
                <c:pt idx="186">
                  <c:v>0</c:v>
                </c:pt>
                <c:pt idx="187">
                  <c:v>3</c:v>
                </c:pt>
                <c:pt idx="188">
                  <c:v>0</c:v>
                </c:pt>
                <c:pt idx="189">
                  <c:v>2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1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1</c:v>
                </c:pt>
                <c:pt idx="200">
                  <c:v>1</c:v>
                </c:pt>
                <c:pt idx="201">
                  <c:v>0</c:v>
                </c:pt>
                <c:pt idx="202">
                  <c:v>0</c:v>
                </c:pt>
                <c:pt idx="203">
                  <c:v>3</c:v>
                </c:pt>
                <c:pt idx="204">
                  <c:v>1</c:v>
                </c:pt>
                <c:pt idx="205">
                  <c:v>1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2</c:v>
                </c:pt>
                <c:pt idx="210">
                  <c:v>2</c:v>
                </c:pt>
                <c:pt idx="211">
                  <c:v>0</c:v>
                </c:pt>
                <c:pt idx="212">
                  <c:v>0</c:v>
                </c:pt>
                <c:pt idx="213">
                  <c:v>2</c:v>
                </c:pt>
                <c:pt idx="214">
                  <c:v>0</c:v>
                </c:pt>
                <c:pt idx="215">
                  <c:v>1</c:v>
                </c:pt>
                <c:pt idx="21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415-1C4C-8B57-D0216F0D289F}"/>
            </c:ext>
          </c:extLst>
        </c:ser>
        <c:ser>
          <c:idx val="2"/>
          <c:order val="2"/>
          <c:tx>
            <c:strRef>
              <c:f>CLUSTER2!$H$1</c:f>
              <c:strCache>
                <c:ptCount val="1"/>
                <c:pt idx="0">
                  <c:v>meds</c:v>
                </c:pt>
              </c:strCache>
            </c:strRef>
          </c:tx>
          <c:spPr>
            <a:ln w="12700" cap="rnd">
              <a:solidFill>
                <a:schemeClr val="bg1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CLUSTER2!$H$2:$H$218</c:f>
              <c:numCache>
                <c:formatCode>General</c:formatCode>
                <c:ptCount val="217"/>
                <c:pt idx="0">
                  <c:v>4</c:v>
                </c:pt>
                <c:pt idx="3">
                  <c:v>3</c:v>
                </c:pt>
                <c:pt idx="4">
                  <c:v>5</c:v>
                </c:pt>
                <c:pt idx="5">
                  <c:v>5</c:v>
                </c:pt>
                <c:pt idx="6">
                  <c:v>4</c:v>
                </c:pt>
                <c:pt idx="7">
                  <c:v>3</c:v>
                </c:pt>
                <c:pt idx="8">
                  <c:v>0</c:v>
                </c:pt>
                <c:pt idx="9">
                  <c:v>4</c:v>
                </c:pt>
                <c:pt idx="10">
                  <c:v>6</c:v>
                </c:pt>
                <c:pt idx="11">
                  <c:v>6</c:v>
                </c:pt>
                <c:pt idx="12">
                  <c:v>5</c:v>
                </c:pt>
                <c:pt idx="13">
                  <c:v>6</c:v>
                </c:pt>
                <c:pt idx="14">
                  <c:v>4</c:v>
                </c:pt>
                <c:pt idx="15">
                  <c:v>5</c:v>
                </c:pt>
                <c:pt idx="16">
                  <c:v>5</c:v>
                </c:pt>
                <c:pt idx="17">
                  <c:v>4</c:v>
                </c:pt>
                <c:pt idx="18">
                  <c:v>5</c:v>
                </c:pt>
                <c:pt idx="19">
                  <c:v>1</c:v>
                </c:pt>
                <c:pt idx="20">
                  <c:v>5</c:v>
                </c:pt>
                <c:pt idx="21">
                  <c:v>4</c:v>
                </c:pt>
                <c:pt idx="22">
                  <c:v>5</c:v>
                </c:pt>
                <c:pt idx="23">
                  <c:v>4</c:v>
                </c:pt>
                <c:pt idx="24">
                  <c:v>6</c:v>
                </c:pt>
                <c:pt idx="25">
                  <c:v>4</c:v>
                </c:pt>
                <c:pt idx="26">
                  <c:v>4</c:v>
                </c:pt>
                <c:pt idx="27">
                  <c:v>4</c:v>
                </c:pt>
                <c:pt idx="28">
                  <c:v>7</c:v>
                </c:pt>
                <c:pt idx="29">
                  <c:v>4</c:v>
                </c:pt>
                <c:pt idx="30">
                  <c:v>6</c:v>
                </c:pt>
                <c:pt idx="31">
                  <c:v>4</c:v>
                </c:pt>
                <c:pt idx="32">
                  <c:v>5</c:v>
                </c:pt>
                <c:pt idx="33">
                  <c:v>3</c:v>
                </c:pt>
                <c:pt idx="34">
                  <c:v>5</c:v>
                </c:pt>
                <c:pt idx="35">
                  <c:v>3</c:v>
                </c:pt>
                <c:pt idx="36">
                  <c:v>2</c:v>
                </c:pt>
                <c:pt idx="37">
                  <c:v>4</c:v>
                </c:pt>
                <c:pt idx="38">
                  <c:v>4</c:v>
                </c:pt>
                <c:pt idx="39">
                  <c:v>4</c:v>
                </c:pt>
                <c:pt idx="40">
                  <c:v>4</c:v>
                </c:pt>
                <c:pt idx="41">
                  <c:v>4</c:v>
                </c:pt>
                <c:pt idx="42">
                  <c:v>4</c:v>
                </c:pt>
                <c:pt idx="43">
                  <c:v>2</c:v>
                </c:pt>
                <c:pt idx="44">
                  <c:v>4</c:v>
                </c:pt>
                <c:pt idx="45">
                  <c:v>4</c:v>
                </c:pt>
                <c:pt idx="46">
                  <c:v>0</c:v>
                </c:pt>
                <c:pt idx="47">
                  <c:v>5</c:v>
                </c:pt>
                <c:pt idx="48">
                  <c:v>4</c:v>
                </c:pt>
                <c:pt idx="49">
                  <c:v>4</c:v>
                </c:pt>
                <c:pt idx="50">
                  <c:v>5</c:v>
                </c:pt>
                <c:pt idx="51">
                  <c:v>4</c:v>
                </c:pt>
                <c:pt idx="52">
                  <c:v>5</c:v>
                </c:pt>
                <c:pt idx="53">
                  <c:v>4</c:v>
                </c:pt>
                <c:pt idx="54">
                  <c:v>1</c:v>
                </c:pt>
                <c:pt idx="55">
                  <c:v>5</c:v>
                </c:pt>
                <c:pt idx="56">
                  <c:v>4</c:v>
                </c:pt>
                <c:pt idx="57">
                  <c:v>1</c:v>
                </c:pt>
                <c:pt idx="58">
                  <c:v>2</c:v>
                </c:pt>
                <c:pt idx="59">
                  <c:v>1</c:v>
                </c:pt>
                <c:pt idx="60">
                  <c:v>4</c:v>
                </c:pt>
                <c:pt idx="61">
                  <c:v>2</c:v>
                </c:pt>
                <c:pt idx="62">
                  <c:v>4</c:v>
                </c:pt>
                <c:pt idx="63">
                  <c:v>0</c:v>
                </c:pt>
                <c:pt idx="64">
                  <c:v>5</c:v>
                </c:pt>
                <c:pt idx="65">
                  <c:v>5</c:v>
                </c:pt>
                <c:pt idx="66">
                  <c:v>4</c:v>
                </c:pt>
                <c:pt idx="67">
                  <c:v>2</c:v>
                </c:pt>
                <c:pt idx="68">
                  <c:v>1</c:v>
                </c:pt>
                <c:pt idx="69">
                  <c:v>4</c:v>
                </c:pt>
                <c:pt idx="70">
                  <c:v>2</c:v>
                </c:pt>
                <c:pt idx="71">
                  <c:v>5</c:v>
                </c:pt>
                <c:pt idx="72">
                  <c:v>6</c:v>
                </c:pt>
                <c:pt idx="73">
                  <c:v>6</c:v>
                </c:pt>
                <c:pt idx="74">
                  <c:v>3</c:v>
                </c:pt>
                <c:pt idx="75">
                  <c:v>0</c:v>
                </c:pt>
                <c:pt idx="76">
                  <c:v>4</c:v>
                </c:pt>
                <c:pt idx="77">
                  <c:v>5</c:v>
                </c:pt>
                <c:pt idx="78">
                  <c:v>0</c:v>
                </c:pt>
                <c:pt idx="79">
                  <c:v>0</c:v>
                </c:pt>
                <c:pt idx="80">
                  <c:v>1</c:v>
                </c:pt>
                <c:pt idx="81">
                  <c:v>2</c:v>
                </c:pt>
                <c:pt idx="82">
                  <c:v>3</c:v>
                </c:pt>
                <c:pt idx="83">
                  <c:v>6</c:v>
                </c:pt>
                <c:pt idx="84">
                  <c:v>6</c:v>
                </c:pt>
                <c:pt idx="85">
                  <c:v>4</c:v>
                </c:pt>
                <c:pt idx="86">
                  <c:v>3</c:v>
                </c:pt>
                <c:pt idx="87">
                  <c:v>4</c:v>
                </c:pt>
                <c:pt idx="88">
                  <c:v>4</c:v>
                </c:pt>
                <c:pt idx="89">
                  <c:v>5</c:v>
                </c:pt>
                <c:pt idx="90">
                  <c:v>2</c:v>
                </c:pt>
                <c:pt idx="91">
                  <c:v>4</c:v>
                </c:pt>
                <c:pt idx="92">
                  <c:v>4</c:v>
                </c:pt>
                <c:pt idx="93">
                  <c:v>4</c:v>
                </c:pt>
                <c:pt idx="94">
                  <c:v>5</c:v>
                </c:pt>
                <c:pt idx="95">
                  <c:v>5</c:v>
                </c:pt>
                <c:pt idx="96">
                  <c:v>4</c:v>
                </c:pt>
                <c:pt idx="97">
                  <c:v>4</c:v>
                </c:pt>
                <c:pt idx="98">
                  <c:v>4</c:v>
                </c:pt>
                <c:pt idx="99">
                  <c:v>6</c:v>
                </c:pt>
                <c:pt idx="100">
                  <c:v>1</c:v>
                </c:pt>
                <c:pt idx="101">
                  <c:v>5</c:v>
                </c:pt>
                <c:pt idx="102">
                  <c:v>2</c:v>
                </c:pt>
                <c:pt idx="103">
                  <c:v>4</c:v>
                </c:pt>
                <c:pt idx="104">
                  <c:v>4</c:v>
                </c:pt>
                <c:pt idx="105">
                  <c:v>2</c:v>
                </c:pt>
                <c:pt idx="106">
                  <c:v>4</c:v>
                </c:pt>
                <c:pt idx="107">
                  <c:v>4</c:v>
                </c:pt>
                <c:pt idx="108">
                  <c:v>4</c:v>
                </c:pt>
                <c:pt idx="109">
                  <c:v>2</c:v>
                </c:pt>
                <c:pt idx="110">
                  <c:v>2</c:v>
                </c:pt>
                <c:pt idx="111">
                  <c:v>1</c:v>
                </c:pt>
                <c:pt idx="112">
                  <c:v>0</c:v>
                </c:pt>
                <c:pt idx="113">
                  <c:v>5</c:v>
                </c:pt>
                <c:pt idx="114">
                  <c:v>4</c:v>
                </c:pt>
                <c:pt idx="115">
                  <c:v>4</c:v>
                </c:pt>
                <c:pt idx="116">
                  <c:v>3</c:v>
                </c:pt>
                <c:pt idx="117">
                  <c:v>2</c:v>
                </c:pt>
                <c:pt idx="118">
                  <c:v>4</c:v>
                </c:pt>
                <c:pt idx="119">
                  <c:v>3</c:v>
                </c:pt>
                <c:pt idx="120">
                  <c:v>4</c:v>
                </c:pt>
                <c:pt idx="121">
                  <c:v>3</c:v>
                </c:pt>
                <c:pt idx="122">
                  <c:v>2</c:v>
                </c:pt>
                <c:pt idx="123">
                  <c:v>3</c:v>
                </c:pt>
                <c:pt idx="124">
                  <c:v>4</c:v>
                </c:pt>
                <c:pt idx="125">
                  <c:v>4</c:v>
                </c:pt>
                <c:pt idx="126">
                  <c:v>2</c:v>
                </c:pt>
                <c:pt idx="127">
                  <c:v>4</c:v>
                </c:pt>
                <c:pt idx="128">
                  <c:v>3</c:v>
                </c:pt>
                <c:pt idx="129">
                  <c:v>4</c:v>
                </c:pt>
                <c:pt idx="130">
                  <c:v>5</c:v>
                </c:pt>
                <c:pt idx="131">
                  <c:v>1</c:v>
                </c:pt>
                <c:pt idx="132">
                  <c:v>0</c:v>
                </c:pt>
                <c:pt idx="133">
                  <c:v>4</c:v>
                </c:pt>
                <c:pt idx="134">
                  <c:v>3</c:v>
                </c:pt>
                <c:pt idx="135">
                  <c:v>3</c:v>
                </c:pt>
                <c:pt idx="136">
                  <c:v>4</c:v>
                </c:pt>
                <c:pt idx="137">
                  <c:v>5</c:v>
                </c:pt>
                <c:pt idx="138">
                  <c:v>1</c:v>
                </c:pt>
                <c:pt idx="139">
                  <c:v>5</c:v>
                </c:pt>
                <c:pt idx="140">
                  <c:v>1</c:v>
                </c:pt>
                <c:pt idx="141">
                  <c:v>4</c:v>
                </c:pt>
                <c:pt idx="142">
                  <c:v>4</c:v>
                </c:pt>
                <c:pt idx="143">
                  <c:v>4</c:v>
                </c:pt>
                <c:pt idx="144">
                  <c:v>3</c:v>
                </c:pt>
                <c:pt idx="145">
                  <c:v>2</c:v>
                </c:pt>
                <c:pt idx="146">
                  <c:v>4</c:v>
                </c:pt>
                <c:pt idx="147">
                  <c:v>0</c:v>
                </c:pt>
                <c:pt idx="148">
                  <c:v>3</c:v>
                </c:pt>
                <c:pt idx="149">
                  <c:v>3</c:v>
                </c:pt>
                <c:pt idx="150">
                  <c:v>1</c:v>
                </c:pt>
                <c:pt idx="151">
                  <c:v>1</c:v>
                </c:pt>
                <c:pt idx="152">
                  <c:v>1</c:v>
                </c:pt>
                <c:pt idx="153">
                  <c:v>2</c:v>
                </c:pt>
                <c:pt idx="154">
                  <c:v>1</c:v>
                </c:pt>
                <c:pt idx="155">
                  <c:v>6</c:v>
                </c:pt>
                <c:pt idx="156">
                  <c:v>5</c:v>
                </c:pt>
                <c:pt idx="157">
                  <c:v>4</c:v>
                </c:pt>
                <c:pt idx="158">
                  <c:v>3</c:v>
                </c:pt>
                <c:pt idx="159">
                  <c:v>4</c:v>
                </c:pt>
                <c:pt idx="160">
                  <c:v>4</c:v>
                </c:pt>
                <c:pt idx="161">
                  <c:v>5</c:v>
                </c:pt>
                <c:pt idx="162">
                  <c:v>4</c:v>
                </c:pt>
                <c:pt idx="163">
                  <c:v>4</c:v>
                </c:pt>
                <c:pt idx="164">
                  <c:v>3</c:v>
                </c:pt>
                <c:pt idx="165">
                  <c:v>2</c:v>
                </c:pt>
                <c:pt idx="166">
                  <c:v>5</c:v>
                </c:pt>
                <c:pt idx="167">
                  <c:v>1</c:v>
                </c:pt>
                <c:pt idx="168">
                  <c:v>3</c:v>
                </c:pt>
                <c:pt idx="169">
                  <c:v>1</c:v>
                </c:pt>
                <c:pt idx="170">
                  <c:v>3</c:v>
                </c:pt>
                <c:pt idx="171">
                  <c:v>1</c:v>
                </c:pt>
                <c:pt idx="172">
                  <c:v>4</c:v>
                </c:pt>
                <c:pt idx="173">
                  <c:v>6</c:v>
                </c:pt>
                <c:pt idx="174">
                  <c:v>5</c:v>
                </c:pt>
                <c:pt idx="175">
                  <c:v>3</c:v>
                </c:pt>
                <c:pt idx="176">
                  <c:v>4</c:v>
                </c:pt>
                <c:pt idx="177">
                  <c:v>5</c:v>
                </c:pt>
                <c:pt idx="178">
                  <c:v>5</c:v>
                </c:pt>
                <c:pt idx="179">
                  <c:v>4</c:v>
                </c:pt>
                <c:pt idx="180">
                  <c:v>3</c:v>
                </c:pt>
                <c:pt idx="181">
                  <c:v>1</c:v>
                </c:pt>
                <c:pt idx="182">
                  <c:v>4</c:v>
                </c:pt>
                <c:pt idx="183">
                  <c:v>1</c:v>
                </c:pt>
                <c:pt idx="184">
                  <c:v>5</c:v>
                </c:pt>
                <c:pt idx="185">
                  <c:v>5</c:v>
                </c:pt>
                <c:pt idx="186">
                  <c:v>5</c:v>
                </c:pt>
                <c:pt idx="187">
                  <c:v>4</c:v>
                </c:pt>
                <c:pt idx="188">
                  <c:v>5</c:v>
                </c:pt>
                <c:pt idx="189">
                  <c:v>2</c:v>
                </c:pt>
                <c:pt idx="190">
                  <c:v>4</c:v>
                </c:pt>
                <c:pt idx="191">
                  <c:v>1</c:v>
                </c:pt>
                <c:pt idx="192">
                  <c:v>4</c:v>
                </c:pt>
                <c:pt idx="193">
                  <c:v>4</c:v>
                </c:pt>
                <c:pt idx="194">
                  <c:v>5</c:v>
                </c:pt>
                <c:pt idx="195">
                  <c:v>3</c:v>
                </c:pt>
                <c:pt idx="196">
                  <c:v>5</c:v>
                </c:pt>
                <c:pt idx="197">
                  <c:v>3</c:v>
                </c:pt>
                <c:pt idx="198">
                  <c:v>2</c:v>
                </c:pt>
                <c:pt idx="199">
                  <c:v>6</c:v>
                </c:pt>
                <c:pt idx="200">
                  <c:v>4</c:v>
                </c:pt>
                <c:pt idx="201">
                  <c:v>2</c:v>
                </c:pt>
                <c:pt idx="202">
                  <c:v>1</c:v>
                </c:pt>
                <c:pt idx="203">
                  <c:v>4</c:v>
                </c:pt>
                <c:pt idx="204">
                  <c:v>5</c:v>
                </c:pt>
                <c:pt idx="205">
                  <c:v>4</c:v>
                </c:pt>
                <c:pt idx="206">
                  <c:v>3</c:v>
                </c:pt>
                <c:pt idx="207">
                  <c:v>5</c:v>
                </c:pt>
                <c:pt idx="208">
                  <c:v>5</c:v>
                </c:pt>
                <c:pt idx="209">
                  <c:v>1</c:v>
                </c:pt>
                <c:pt idx="210">
                  <c:v>6</c:v>
                </c:pt>
                <c:pt idx="211">
                  <c:v>4</c:v>
                </c:pt>
                <c:pt idx="212">
                  <c:v>3</c:v>
                </c:pt>
                <c:pt idx="213">
                  <c:v>4</c:v>
                </c:pt>
                <c:pt idx="214">
                  <c:v>4</c:v>
                </c:pt>
                <c:pt idx="215">
                  <c:v>4</c:v>
                </c:pt>
                <c:pt idx="216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415-1C4C-8B57-D0216F0D289F}"/>
            </c:ext>
          </c:extLst>
        </c:ser>
        <c:ser>
          <c:idx val="3"/>
          <c:order val="3"/>
          <c:tx>
            <c:strRef>
              <c:f>CLUSTER2!$I$1</c:f>
              <c:strCache>
                <c:ptCount val="1"/>
                <c:pt idx="0">
                  <c:v>exac</c:v>
                </c:pt>
              </c:strCache>
            </c:strRef>
          </c:tx>
          <c:spPr>
            <a:ln w="1270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val>
            <c:numRef>
              <c:f>CLUSTER2!$I$2:$I$218</c:f>
              <c:numCache>
                <c:formatCode>General</c:formatCode>
                <c:ptCount val="217"/>
                <c:pt idx="0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2</c:v>
                </c:pt>
                <c:pt idx="6">
                  <c:v>2</c:v>
                </c:pt>
                <c:pt idx="7">
                  <c:v>2</c:v>
                </c:pt>
                <c:pt idx="8">
                  <c:v>0</c:v>
                </c:pt>
                <c:pt idx="9">
                  <c:v>0</c:v>
                </c:pt>
                <c:pt idx="10">
                  <c:v>2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2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2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4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2</c:v>
                </c:pt>
                <c:pt idx="42">
                  <c:v>4</c:v>
                </c:pt>
                <c:pt idx="43">
                  <c:v>2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2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2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2</c:v>
                </c:pt>
                <c:pt idx="137">
                  <c:v>0</c:v>
                </c:pt>
                <c:pt idx="138">
                  <c:v>0</c:v>
                </c:pt>
                <c:pt idx="139">
                  <c:v>2</c:v>
                </c:pt>
                <c:pt idx="140">
                  <c:v>0</c:v>
                </c:pt>
                <c:pt idx="141">
                  <c:v>2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2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2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2</c:v>
                </c:pt>
                <c:pt idx="174">
                  <c:v>0</c:v>
                </c:pt>
                <c:pt idx="175">
                  <c:v>2</c:v>
                </c:pt>
                <c:pt idx="176">
                  <c:v>0</c:v>
                </c:pt>
                <c:pt idx="177">
                  <c:v>2</c:v>
                </c:pt>
                <c:pt idx="178">
                  <c:v>2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2</c:v>
                </c:pt>
                <c:pt idx="186">
                  <c:v>0</c:v>
                </c:pt>
                <c:pt idx="187">
                  <c:v>0</c:v>
                </c:pt>
                <c:pt idx="188">
                  <c:v>2</c:v>
                </c:pt>
                <c:pt idx="189">
                  <c:v>0</c:v>
                </c:pt>
                <c:pt idx="190">
                  <c:v>2</c:v>
                </c:pt>
                <c:pt idx="191">
                  <c:v>0</c:v>
                </c:pt>
                <c:pt idx="192">
                  <c:v>2</c:v>
                </c:pt>
                <c:pt idx="193">
                  <c:v>0</c:v>
                </c:pt>
                <c:pt idx="194">
                  <c:v>2</c:v>
                </c:pt>
                <c:pt idx="195">
                  <c:v>2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2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2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4</c:v>
                </c:pt>
                <c:pt idx="208">
                  <c:v>2</c:v>
                </c:pt>
                <c:pt idx="209">
                  <c:v>0</c:v>
                </c:pt>
                <c:pt idx="210">
                  <c:v>2</c:v>
                </c:pt>
                <c:pt idx="211">
                  <c:v>2</c:v>
                </c:pt>
                <c:pt idx="212">
                  <c:v>0</c:v>
                </c:pt>
                <c:pt idx="213">
                  <c:v>2</c:v>
                </c:pt>
                <c:pt idx="214">
                  <c:v>0</c:v>
                </c:pt>
                <c:pt idx="215">
                  <c:v>0</c:v>
                </c:pt>
                <c:pt idx="216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415-1C4C-8B57-D0216F0D28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5949040"/>
        <c:axId val="475950720"/>
      </c:radarChart>
      <c:catAx>
        <c:axId val="475949040"/>
        <c:scaling>
          <c:orientation val="minMax"/>
        </c:scaling>
        <c:delete val="1"/>
        <c:axPos val="b"/>
        <c:majorTickMark val="none"/>
        <c:minorTickMark val="none"/>
        <c:tickLblPos val="nextTo"/>
        <c:crossAx val="475950720"/>
        <c:crosses val="autoZero"/>
        <c:auto val="1"/>
        <c:lblAlgn val="ctr"/>
        <c:lblOffset val="100"/>
        <c:noMultiLvlLbl val="0"/>
      </c:catAx>
      <c:valAx>
        <c:axId val="475950720"/>
        <c:scaling>
          <c:orientation val="minMax"/>
          <c:max val="8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759490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5253668185812922E-2"/>
          <c:y val="7.3578361267822773E-2"/>
          <c:w val="0.90230070435163512"/>
          <c:h val="0.87425165139188377"/>
        </c:manualLayout>
      </c:layout>
      <c:radarChart>
        <c:radarStyle val="marker"/>
        <c:varyColors val="0"/>
        <c:ser>
          <c:idx val="0"/>
          <c:order val="0"/>
          <c:tx>
            <c:strRef>
              <c:f>CLUSTER3!$A$1</c:f>
              <c:strCache>
                <c:ptCount val="1"/>
                <c:pt idx="0">
                  <c:v>ACT</c:v>
                </c:pt>
              </c:strCache>
            </c:strRef>
          </c:tx>
          <c:spPr>
            <a:ln w="254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CLUSTER3!$A$2:$A$90</c:f>
              <c:numCache>
                <c:formatCode>General</c:formatCode>
                <c:ptCount val="89"/>
                <c:pt idx="0">
                  <c:v>3</c:v>
                </c:pt>
                <c:pt idx="1">
                  <c:v>2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1</c:v>
                </c:pt>
                <c:pt idx="6">
                  <c:v>3</c:v>
                </c:pt>
                <c:pt idx="7">
                  <c:v>4</c:v>
                </c:pt>
                <c:pt idx="8">
                  <c:v>2</c:v>
                </c:pt>
                <c:pt idx="9">
                  <c:v>4</c:v>
                </c:pt>
                <c:pt idx="10">
                  <c:v>3</c:v>
                </c:pt>
                <c:pt idx="11">
                  <c:v>3</c:v>
                </c:pt>
                <c:pt idx="12">
                  <c:v>2</c:v>
                </c:pt>
                <c:pt idx="13">
                  <c:v>5</c:v>
                </c:pt>
                <c:pt idx="14">
                  <c:v>3</c:v>
                </c:pt>
                <c:pt idx="15">
                  <c:v>1</c:v>
                </c:pt>
                <c:pt idx="16">
                  <c:v>1</c:v>
                </c:pt>
                <c:pt idx="17">
                  <c:v>3</c:v>
                </c:pt>
                <c:pt idx="18">
                  <c:v>5</c:v>
                </c:pt>
                <c:pt idx="19">
                  <c:v>6</c:v>
                </c:pt>
                <c:pt idx="20">
                  <c:v>3</c:v>
                </c:pt>
                <c:pt idx="21">
                  <c:v>1</c:v>
                </c:pt>
                <c:pt idx="22">
                  <c:v>3</c:v>
                </c:pt>
                <c:pt idx="23">
                  <c:v>2</c:v>
                </c:pt>
                <c:pt idx="24">
                  <c:v>4</c:v>
                </c:pt>
                <c:pt idx="25">
                  <c:v>1</c:v>
                </c:pt>
                <c:pt idx="26">
                  <c:v>2</c:v>
                </c:pt>
                <c:pt idx="27">
                  <c:v>3</c:v>
                </c:pt>
                <c:pt idx="28">
                  <c:v>2</c:v>
                </c:pt>
                <c:pt idx="29">
                  <c:v>2</c:v>
                </c:pt>
                <c:pt idx="30">
                  <c:v>0</c:v>
                </c:pt>
                <c:pt idx="31">
                  <c:v>4</c:v>
                </c:pt>
                <c:pt idx="32">
                  <c:v>1</c:v>
                </c:pt>
                <c:pt idx="33">
                  <c:v>3</c:v>
                </c:pt>
                <c:pt idx="34">
                  <c:v>1</c:v>
                </c:pt>
                <c:pt idx="35">
                  <c:v>1</c:v>
                </c:pt>
                <c:pt idx="36">
                  <c:v>5</c:v>
                </c:pt>
                <c:pt idx="37">
                  <c:v>5</c:v>
                </c:pt>
                <c:pt idx="38">
                  <c:v>2</c:v>
                </c:pt>
                <c:pt idx="39">
                  <c:v>6</c:v>
                </c:pt>
                <c:pt idx="40">
                  <c:v>1</c:v>
                </c:pt>
                <c:pt idx="41">
                  <c:v>3</c:v>
                </c:pt>
                <c:pt idx="42">
                  <c:v>2</c:v>
                </c:pt>
                <c:pt idx="43">
                  <c:v>2</c:v>
                </c:pt>
                <c:pt idx="44">
                  <c:v>3</c:v>
                </c:pt>
                <c:pt idx="45">
                  <c:v>3</c:v>
                </c:pt>
                <c:pt idx="46">
                  <c:v>2</c:v>
                </c:pt>
                <c:pt idx="47">
                  <c:v>4</c:v>
                </c:pt>
                <c:pt idx="48">
                  <c:v>3</c:v>
                </c:pt>
                <c:pt idx="49">
                  <c:v>0</c:v>
                </c:pt>
                <c:pt idx="50">
                  <c:v>3</c:v>
                </c:pt>
                <c:pt idx="51">
                  <c:v>3</c:v>
                </c:pt>
                <c:pt idx="52">
                  <c:v>1</c:v>
                </c:pt>
                <c:pt idx="53">
                  <c:v>1</c:v>
                </c:pt>
                <c:pt idx="54">
                  <c:v>4</c:v>
                </c:pt>
                <c:pt idx="55">
                  <c:v>2</c:v>
                </c:pt>
                <c:pt idx="56">
                  <c:v>0</c:v>
                </c:pt>
                <c:pt idx="57">
                  <c:v>4</c:v>
                </c:pt>
                <c:pt idx="58">
                  <c:v>5</c:v>
                </c:pt>
                <c:pt idx="59">
                  <c:v>5</c:v>
                </c:pt>
                <c:pt idx="60">
                  <c:v>1</c:v>
                </c:pt>
                <c:pt idx="61">
                  <c:v>1</c:v>
                </c:pt>
                <c:pt idx="62">
                  <c:v>1</c:v>
                </c:pt>
                <c:pt idx="63">
                  <c:v>2</c:v>
                </c:pt>
                <c:pt idx="64">
                  <c:v>0</c:v>
                </c:pt>
                <c:pt idx="65">
                  <c:v>5</c:v>
                </c:pt>
                <c:pt idx="66">
                  <c:v>2</c:v>
                </c:pt>
                <c:pt idx="67">
                  <c:v>2</c:v>
                </c:pt>
                <c:pt idx="68">
                  <c:v>3</c:v>
                </c:pt>
                <c:pt idx="69">
                  <c:v>0</c:v>
                </c:pt>
                <c:pt idx="70">
                  <c:v>0</c:v>
                </c:pt>
                <c:pt idx="71">
                  <c:v>3</c:v>
                </c:pt>
                <c:pt idx="72">
                  <c:v>2</c:v>
                </c:pt>
                <c:pt idx="73">
                  <c:v>1</c:v>
                </c:pt>
                <c:pt idx="74">
                  <c:v>0</c:v>
                </c:pt>
                <c:pt idx="75">
                  <c:v>2</c:v>
                </c:pt>
                <c:pt idx="76">
                  <c:v>0</c:v>
                </c:pt>
                <c:pt idx="77">
                  <c:v>4</c:v>
                </c:pt>
                <c:pt idx="78">
                  <c:v>0</c:v>
                </c:pt>
                <c:pt idx="79">
                  <c:v>5</c:v>
                </c:pt>
                <c:pt idx="80">
                  <c:v>1</c:v>
                </c:pt>
                <c:pt idx="81">
                  <c:v>5</c:v>
                </c:pt>
                <c:pt idx="82">
                  <c:v>4</c:v>
                </c:pt>
                <c:pt idx="83">
                  <c:v>2</c:v>
                </c:pt>
                <c:pt idx="84">
                  <c:v>1</c:v>
                </c:pt>
                <c:pt idx="85">
                  <c:v>3</c:v>
                </c:pt>
                <c:pt idx="86">
                  <c:v>1</c:v>
                </c:pt>
                <c:pt idx="87">
                  <c:v>1</c:v>
                </c:pt>
                <c:pt idx="8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844-1A4C-89E6-6C2265A8EBC5}"/>
            </c:ext>
          </c:extLst>
        </c:ser>
        <c:ser>
          <c:idx val="1"/>
          <c:order val="1"/>
          <c:tx>
            <c:strRef>
              <c:f>CLUSTER3!$B$1</c:f>
              <c:strCache>
                <c:ptCount val="1"/>
                <c:pt idx="0">
                  <c:v>FEV1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CLUSTER3!$B$2:$B$90</c:f>
              <c:numCache>
                <c:formatCode>General</c:formatCode>
                <c:ptCount val="89"/>
                <c:pt idx="0">
                  <c:v>0</c:v>
                </c:pt>
                <c:pt idx="1">
                  <c:v>2</c:v>
                </c:pt>
                <c:pt idx="2">
                  <c:v>1</c:v>
                </c:pt>
                <c:pt idx="3">
                  <c:v>0</c:v>
                </c:pt>
                <c:pt idx="4">
                  <c:v>0</c:v>
                </c:pt>
                <c:pt idx="5">
                  <c:v>2</c:v>
                </c:pt>
                <c:pt idx="6">
                  <c:v>1</c:v>
                </c:pt>
                <c:pt idx="7">
                  <c:v>2</c:v>
                </c:pt>
                <c:pt idx="8">
                  <c:v>0</c:v>
                </c:pt>
                <c:pt idx="9">
                  <c:v>0</c:v>
                </c:pt>
                <c:pt idx="10">
                  <c:v>1</c:v>
                </c:pt>
                <c:pt idx="11">
                  <c:v>1</c:v>
                </c:pt>
                <c:pt idx="12">
                  <c:v>2</c:v>
                </c:pt>
                <c:pt idx="13">
                  <c:v>2</c:v>
                </c:pt>
                <c:pt idx="14">
                  <c:v>1</c:v>
                </c:pt>
                <c:pt idx="15">
                  <c:v>2</c:v>
                </c:pt>
                <c:pt idx="16">
                  <c:v>1</c:v>
                </c:pt>
                <c:pt idx="17">
                  <c:v>0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2</c:v>
                </c:pt>
                <c:pt idx="22">
                  <c:v>1</c:v>
                </c:pt>
                <c:pt idx="23">
                  <c:v>0</c:v>
                </c:pt>
                <c:pt idx="24">
                  <c:v>2</c:v>
                </c:pt>
                <c:pt idx="25">
                  <c:v>2</c:v>
                </c:pt>
                <c:pt idx="26">
                  <c:v>2</c:v>
                </c:pt>
                <c:pt idx="27">
                  <c:v>0</c:v>
                </c:pt>
                <c:pt idx="28">
                  <c:v>0</c:v>
                </c:pt>
                <c:pt idx="29">
                  <c:v>1</c:v>
                </c:pt>
                <c:pt idx="30">
                  <c:v>1</c:v>
                </c:pt>
                <c:pt idx="31">
                  <c:v>0</c:v>
                </c:pt>
                <c:pt idx="32">
                  <c:v>0</c:v>
                </c:pt>
                <c:pt idx="33">
                  <c:v>1</c:v>
                </c:pt>
                <c:pt idx="34">
                  <c:v>1</c:v>
                </c:pt>
                <c:pt idx="35">
                  <c:v>2</c:v>
                </c:pt>
                <c:pt idx="36">
                  <c:v>1</c:v>
                </c:pt>
                <c:pt idx="37">
                  <c:v>2</c:v>
                </c:pt>
                <c:pt idx="38">
                  <c:v>1</c:v>
                </c:pt>
                <c:pt idx="39">
                  <c:v>2</c:v>
                </c:pt>
                <c:pt idx="40">
                  <c:v>1</c:v>
                </c:pt>
                <c:pt idx="41">
                  <c:v>0</c:v>
                </c:pt>
                <c:pt idx="42">
                  <c:v>2</c:v>
                </c:pt>
                <c:pt idx="43">
                  <c:v>0</c:v>
                </c:pt>
                <c:pt idx="44">
                  <c:v>0</c:v>
                </c:pt>
                <c:pt idx="45">
                  <c:v>1</c:v>
                </c:pt>
                <c:pt idx="46">
                  <c:v>1</c:v>
                </c:pt>
                <c:pt idx="47">
                  <c:v>0</c:v>
                </c:pt>
                <c:pt idx="48">
                  <c:v>1</c:v>
                </c:pt>
                <c:pt idx="49">
                  <c:v>1</c:v>
                </c:pt>
                <c:pt idx="50">
                  <c:v>2</c:v>
                </c:pt>
                <c:pt idx="51">
                  <c:v>0</c:v>
                </c:pt>
                <c:pt idx="52">
                  <c:v>1</c:v>
                </c:pt>
                <c:pt idx="53">
                  <c:v>0</c:v>
                </c:pt>
                <c:pt idx="54">
                  <c:v>2</c:v>
                </c:pt>
                <c:pt idx="55">
                  <c:v>1</c:v>
                </c:pt>
                <c:pt idx="56">
                  <c:v>0</c:v>
                </c:pt>
                <c:pt idx="57">
                  <c:v>2</c:v>
                </c:pt>
                <c:pt idx="58">
                  <c:v>2</c:v>
                </c:pt>
                <c:pt idx="59">
                  <c:v>1</c:v>
                </c:pt>
                <c:pt idx="60">
                  <c:v>1</c:v>
                </c:pt>
                <c:pt idx="61">
                  <c:v>2</c:v>
                </c:pt>
                <c:pt idx="62">
                  <c:v>2</c:v>
                </c:pt>
                <c:pt idx="63">
                  <c:v>0</c:v>
                </c:pt>
                <c:pt idx="64">
                  <c:v>0</c:v>
                </c:pt>
                <c:pt idx="65">
                  <c:v>1</c:v>
                </c:pt>
                <c:pt idx="66">
                  <c:v>2</c:v>
                </c:pt>
                <c:pt idx="67">
                  <c:v>1</c:v>
                </c:pt>
                <c:pt idx="68">
                  <c:v>1</c:v>
                </c:pt>
                <c:pt idx="69">
                  <c:v>1</c:v>
                </c:pt>
                <c:pt idx="70">
                  <c:v>1</c:v>
                </c:pt>
                <c:pt idx="71">
                  <c:v>0</c:v>
                </c:pt>
                <c:pt idx="72">
                  <c:v>1</c:v>
                </c:pt>
                <c:pt idx="73">
                  <c:v>2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2</c:v>
                </c:pt>
                <c:pt idx="79">
                  <c:v>3</c:v>
                </c:pt>
                <c:pt idx="80">
                  <c:v>2</c:v>
                </c:pt>
                <c:pt idx="81">
                  <c:v>0</c:v>
                </c:pt>
                <c:pt idx="82">
                  <c:v>3</c:v>
                </c:pt>
                <c:pt idx="83">
                  <c:v>2</c:v>
                </c:pt>
                <c:pt idx="84">
                  <c:v>0</c:v>
                </c:pt>
                <c:pt idx="85">
                  <c:v>1</c:v>
                </c:pt>
                <c:pt idx="86">
                  <c:v>1</c:v>
                </c:pt>
                <c:pt idx="87">
                  <c:v>1</c:v>
                </c:pt>
                <c:pt idx="8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844-1A4C-89E6-6C2265A8EBC5}"/>
            </c:ext>
          </c:extLst>
        </c:ser>
        <c:ser>
          <c:idx val="2"/>
          <c:order val="2"/>
          <c:tx>
            <c:strRef>
              <c:f>CLUSTER3!$C$1</c:f>
              <c:strCache>
                <c:ptCount val="1"/>
                <c:pt idx="0">
                  <c:v>meds</c:v>
                </c:pt>
              </c:strCache>
            </c:strRef>
          </c:tx>
          <c:spPr>
            <a:ln w="15875" cap="rnd">
              <a:solidFill>
                <a:schemeClr val="bg1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CLUSTER3!$C$2:$C$90</c:f>
              <c:numCache>
                <c:formatCode>General</c:formatCode>
                <c:ptCount val="89"/>
                <c:pt idx="0">
                  <c:v>4</c:v>
                </c:pt>
                <c:pt idx="1">
                  <c:v>3</c:v>
                </c:pt>
                <c:pt idx="2">
                  <c:v>4</c:v>
                </c:pt>
                <c:pt idx="3">
                  <c:v>4</c:v>
                </c:pt>
                <c:pt idx="4">
                  <c:v>5</c:v>
                </c:pt>
                <c:pt idx="5">
                  <c:v>5</c:v>
                </c:pt>
                <c:pt idx="6">
                  <c:v>4</c:v>
                </c:pt>
                <c:pt idx="7">
                  <c:v>3</c:v>
                </c:pt>
                <c:pt idx="8">
                  <c:v>5</c:v>
                </c:pt>
                <c:pt idx="9">
                  <c:v>5</c:v>
                </c:pt>
                <c:pt idx="10">
                  <c:v>4</c:v>
                </c:pt>
                <c:pt idx="11">
                  <c:v>6</c:v>
                </c:pt>
                <c:pt idx="12">
                  <c:v>6</c:v>
                </c:pt>
                <c:pt idx="13">
                  <c:v>5</c:v>
                </c:pt>
                <c:pt idx="14">
                  <c:v>5</c:v>
                </c:pt>
                <c:pt idx="15">
                  <c:v>5</c:v>
                </c:pt>
                <c:pt idx="16">
                  <c:v>5</c:v>
                </c:pt>
                <c:pt idx="17">
                  <c:v>1</c:v>
                </c:pt>
                <c:pt idx="18">
                  <c:v>5</c:v>
                </c:pt>
                <c:pt idx="19">
                  <c:v>5</c:v>
                </c:pt>
                <c:pt idx="20">
                  <c:v>3</c:v>
                </c:pt>
                <c:pt idx="21">
                  <c:v>5</c:v>
                </c:pt>
                <c:pt idx="22">
                  <c:v>4</c:v>
                </c:pt>
                <c:pt idx="23">
                  <c:v>2</c:v>
                </c:pt>
                <c:pt idx="24">
                  <c:v>3</c:v>
                </c:pt>
                <c:pt idx="25">
                  <c:v>3</c:v>
                </c:pt>
                <c:pt idx="26">
                  <c:v>4</c:v>
                </c:pt>
                <c:pt idx="27">
                  <c:v>3</c:v>
                </c:pt>
                <c:pt idx="28">
                  <c:v>1</c:v>
                </c:pt>
                <c:pt idx="29">
                  <c:v>5</c:v>
                </c:pt>
                <c:pt idx="30">
                  <c:v>6</c:v>
                </c:pt>
                <c:pt idx="31">
                  <c:v>4</c:v>
                </c:pt>
                <c:pt idx="32">
                  <c:v>5</c:v>
                </c:pt>
                <c:pt idx="33">
                  <c:v>4</c:v>
                </c:pt>
                <c:pt idx="34">
                  <c:v>4</c:v>
                </c:pt>
                <c:pt idx="35">
                  <c:v>1</c:v>
                </c:pt>
                <c:pt idx="36">
                  <c:v>6</c:v>
                </c:pt>
                <c:pt idx="37">
                  <c:v>4</c:v>
                </c:pt>
                <c:pt idx="38">
                  <c:v>3</c:v>
                </c:pt>
                <c:pt idx="39">
                  <c:v>5</c:v>
                </c:pt>
                <c:pt idx="40">
                  <c:v>5</c:v>
                </c:pt>
                <c:pt idx="41">
                  <c:v>4</c:v>
                </c:pt>
                <c:pt idx="42">
                  <c:v>4</c:v>
                </c:pt>
                <c:pt idx="43">
                  <c:v>5</c:v>
                </c:pt>
                <c:pt idx="44">
                  <c:v>6</c:v>
                </c:pt>
                <c:pt idx="45">
                  <c:v>4</c:v>
                </c:pt>
                <c:pt idx="46">
                  <c:v>5</c:v>
                </c:pt>
                <c:pt idx="47">
                  <c:v>7</c:v>
                </c:pt>
                <c:pt idx="48">
                  <c:v>4</c:v>
                </c:pt>
                <c:pt idx="49">
                  <c:v>6</c:v>
                </c:pt>
                <c:pt idx="50">
                  <c:v>5</c:v>
                </c:pt>
                <c:pt idx="51">
                  <c:v>4</c:v>
                </c:pt>
                <c:pt idx="52">
                  <c:v>6</c:v>
                </c:pt>
                <c:pt idx="53">
                  <c:v>4</c:v>
                </c:pt>
                <c:pt idx="54">
                  <c:v>5</c:v>
                </c:pt>
                <c:pt idx="55">
                  <c:v>5</c:v>
                </c:pt>
                <c:pt idx="56">
                  <c:v>4</c:v>
                </c:pt>
                <c:pt idx="57">
                  <c:v>5</c:v>
                </c:pt>
                <c:pt idx="58">
                  <c:v>6</c:v>
                </c:pt>
                <c:pt idx="59">
                  <c:v>5</c:v>
                </c:pt>
                <c:pt idx="60">
                  <c:v>2</c:v>
                </c:pt>
                <c:pt idx="61">
                  <c:v>2</c:v>
                </c:pt>
                <c:pt idx="62">
                  <c:v>3</c:v>
                </c:pt>
                <c:pt idx="63">
                  <c:v>5</c:v>
                </c:pt>
                <c:pt idx="64">
                  <c:v>4</c:v>
                </c:pt>
                <c:pt idx="65">
                  <c:v>4</c:v>
                </c:pt>
                <c:pt idx="66">
                  <c:v>4</c:v>
                </c:pt>
                <c:pt idx="67">
                  <c:v>4</c:v>
                </c:pt>
                <c:pt idx="68">
                  <c:v>5</c:v>
                </c:pt>
                <c:pt idx="69">
                  <c:v>4</c:v>
                </c:pt>
                <c:pt idx="70">
                  <c:v>4</c:v>
                </c:pt>
                <c:pt idx="71">
                  <c:v>5</c:v>
                </c:pt>
                <c:pt idx="72">
                  <c:v>4</c:v>
                </c:pt>
                <c:pt idx="73">
                  <c:v>4</c:v>
                </c:pt>
                <c:pt idx="74">
                  <c:v>4</c:v>
                </c:pt>
                <c:pt idx="75">
                  <c:v>4</c:v>
                </c:pt>
                <c:pt idx="76">
                  <c:v>5</c:v>
                </c:pt>
                <c:pt idx="77">
                  <c:v>3</c:v>
                </c:pt>
                <c:pt idx="78">
                  <c:v>4</c:v>
                </c:pt>
                <c:pt idx="79">
                  <c:v>4</c:v>
                </c:pt>
                <c:pt idx="80">
                  <c:v>5</c:v>
                </c:pt>
                <c:pt idx="81">
                  <c:v>4</c:v>
                </c:pt>
                <c:pt idx="82">
                  <c:v>5</c:v>
                </c:pt>
                <c:pt idx="83">
                  <c:v>2</c:v>
                </c:pt>
                <c:pt idx="84">
                  <c:v>6</c:v>
                </c:pt>
                <c:pt idx="85">
                  <c:v>4</c:v>
                </c:pt>
                <c:pt idx="86">
                  <c:v>4</c:v>
                </c:pt>
                <c:pt idx="87">
                  <c:v>1</c:v>
                </c:pt>
                <c:pt idx="88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844-1A4C-89E6-6C2265A8EBC5}"/>
            </c:ext>
          </c:extLst>
        </c:ser>
        <c:ser>
          <c:idx val="3"/>
          <c:order val="3"/>
          <c:tx>
            <c:strRef>
              <c:f>CLUSTER3!$D$1</c:f>
              <c:strCache>
                <c:ptCount val="1"/>
                <c:pt idx="0">
                  <c:v>exac</c:v>
                </c:pt>
              </c:strCache>
            </c:strRef>
          </c:tx>
          <c:spPr>
            <a:ln w="1270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val>
            <c:numRef>
              <c:f>CLUSTER3!$D$2:$D$90</c:f>
              <c:numCache>
                <c:formatCode>General</c:formatCode>
                <c:ptCount val="8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4</c:v>
                </c:pt>
                <c:pt idx="4">
                  <c:v>4</c:v>
                </c:pt>
                <c:pt idx="5">
                  <c:v>4</c:v>
                </c:pt>
                <c:pt idx="6">
                  <c:v>2</c:v>
                </c:pt>
                <c:pt idx="7">
                  <c:v>2</c:v>
                </c:pt>
                <c:pt idx="8">
                  <c:v>0</c:v>
                </c:pt>
                <c:pt idx="9">
                  <c:v>2</c:v>
                </c:pt>
                <c:pt idx="10">
                  <c:v>2</c:v>
                </c:pt>
                <c:pt idx="11">
                  <c:v>2</c:v>
                </c:pt>
                <c:pt idx="12">
                  <c:v>2</c:v>
                </c:pt>
                <c:pt idx="13">
                  <c:v>0</c:v>
                </c:pt>
                <c:pt idx="14">
                  <c:v>2</c:v>
                </c:pt>
                <c:pt idx="15">
                  <c:v>2</c:v>
                </c:pt>
                <c:pt idx="16">
                  <c:v>4</c:v>
                </c:pt>
                <c:pt idx="17">
                  <c:v>2</c:v>
                </c:pt>
                <c:pt idx="18">
                  <c:v>2</c:v>
                </c:pt>
                <c:pt idx="19">
                  <c:v>2</c:v>
                </c:pt>
                <c:pt idx="20">
                  <c:v>0</c:v>
                </c:pt>
                <c:pt idx="21">
                  <c:v>2</c:v>
                </c:pt>
                <c:pt idx="22">
                  <c:v>4</c:v>
                </c:pt>
                <c:pt idx="23">
                  <c:v>0</c:v>
                </c:pt>
                <c:pt idx="24">
                  <c:v>2</c:v>
                </c:pt>
                <c:pt idx="25">
                  <c:v>2</c:v>
                </c:pt>
                <c:pt idx="26">
                  <c:v>0</c:v>
                </c:pt>
                <c:pt idx="27">
                  <c:v>2</c:v>
                </c:pt>
                <c:pt idx="28">
                  <c:v>2</c:v>
                </c:pt>
                <c:pt idx="29">
                  <c:v>2</c:v>
                </c:pt>
                <c:pt idx="30">
                  <c:v>0</c:v>
                </c:pt>
                <c:pt idx="31">
                  <c:v>2</c:v>
                </c:pt>
                <c:pt idx="32">
                  <c:v>2</c:v>
                </c:pt>
                <c:pt idx="33">
                  <c:v>2</c:v>
                </c:pt>
                <c:pt idx="34">
                  <c:v>2</c:v>
                </c:pt>
                <c:pt idx="35">
                  <c:v>0</c:v>
                </c:pt>
                <c:pt idx="36">
                  <c:v>4</c:v>
                </c:pt>
                <c:pt idx="37">
                  <c:v>0</c:v>
                </c:pt>
                <c:pt idx="38">
                  <c:v>2</c:v>
                </c:pt>
                <c:pt idx="39">
                  <c:v>2</c:v>
                </c:pt>
                <c:pt idx="40">
                  <c:v>0</c:v>
                </c:pt>
                <c:pt idx="41">
                  <c:v>2</c:v>
                </c:pt>
                <c:pt idx="42">
                  <c:v>0</c:v>
                </c:pt>
                <c:pt idx="43">
                  <c:v>0</c:v>
                </c:pt>
                <c:pt idx="44">
                  <c:v>2</c:v>
                </c:pt>
                <c:pt idx="45">
                  <c:v>2</c:v>
                </c:pt>
                <c:pt idx="46">
                  <c:v>0</c:v>
                </c:pt>
                <c:pt idx="47">
                  <c:v>2</c:v>
                </c:pt>
                <c:pt idx="48">
                  <c:v>0</c:v>
                </c:pt>
                <c:pt idx="49">
                  <c:v>0</c:v>
                </c:pt>
                <c:pt idx="50">
                  <c:v>2</c:v>
                </c:pt>
                <c:pt idx="51">
                  <c:v>2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2</c:v>
                </c:pt>
                <c:pt idx="56">
                  <c:v>0</c:v>
                </c:pt>
                <c:pt idx="57">
                  <c:v>0</c:v>
                </c:pt>
                <c:pt idx="58">
                  <c:v>4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2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2</c:v>
                </c:pt>
                <c:pt idx="69">
                  <c:v>0</c:v>
                </c:pt>
                <c:pt idx="70">
                  <c:v>0</c:v>
                </c:pt>
                <c:pt idx="71">
                  <c:v>2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4</c:v>
                </c:pt>
                <c:pt idx="80">
                  <c:v>2</c:v>
                </c:pt>
                <c:pt idx="81">
                  <c:v>0</c:v>
                </c:pt>
                <c:pt idx="82">
                  <c:v>2</c:v>
                </c:pt>
                <c:pt idx="83">
                  <c:v>0</c:v>
                </c:pt>
                <c:pt idx="84">
                  <c:v>0</c:v>
                </c:pt>
                <c:pt idx="85">
                  <c:v>2</c:v>
                </c:pt>
                <c:pt idx="86">
                  <c:v>2</c:v>
                </c:pt>
                <c:pt idx="87">
                  <c:v>0</c:v>
                </c:pt>
                <c:pt idx="88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844-1A4C-89E6-6C2265A8EB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1720592"/>
        <c:axId val="471722272"/>
      </c:radarChart>
      <c:catAx>
        <c:axId val="471720592"/>
        <c:scaling>
          <c:orientation val="minMax"/>
        </c:scaling>
        <c:delete val="1"/>
        <c:axPos val="b"/>
        <c:majorTickMark val="none"/>
        <c:minorTickMark val="none"/>
        <c:tickLblPos val="nextTo"/>
        <c:crossAx val="471722272"/>
        <c:crosses val="autoZero"/>
        <c:auto val="1"/>
        <c:lblAlgn val="ctr"/>
        <c:lblOffset val="100"/>
        <c:noMultiLvlLbl val="0"/>
      </c:catAx>
      <c:valAx>
        <c:axId val="4717222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717205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974473744238188E-2"/>
          <c:y val="7.8095563925998729E-2"/>
          <c:w val="0.85304541874507744"/>
          <c:h val="0.88227079762571592"/>
        </c:manualLayout>
      </c:layout>
      <c:radarChart>
        <c:radarStyle val="marker"/>
        <c:varyColors val="0"/>
        <c:ser>
          <c:idx val="0"/>
          <c:order val="0"/>
          <c:tx>
            <c:strRef>
              <c:f>CLUSTER3!$E$1</c:f>
              <c:strCache>
                <c:ptCount val="1"/>
                <c:pt idx="0">
                  <c:v>ACT</c:v>
                </c:pt>
              </c:strCache>
            </c:strRef>
          </c:tx>
          <c:spPr>
            <a:ln w="254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CLUSTER3!$E$2:$E$90</c:f>
              <c:numCache>
                <c:formatCode>General</c:formatCode>
                <c:ptCount val="89"/>
                <c:pt idx="1">
                  <c:v>2</c:v>
                </c:pt>
                <c:pt idx="3">
                  <c:v>1</c:v>
                </c:pt>
                <c:pt idx="4">
                  <c:v>4</c:v>
                </c:pt>
                <c:pt idx="5">
                  <c:v>0</c:v>
                </c:pt>
                <c:pt idx="6">
                  <c:v>1</c:v>
                </c:pt>
                <c:pt idx="7">
                  <c:v>2</c:v>
                </c:pt>
                <c:pt idx="8">
                  <c:v>0</c:v>
                </c:pt>
                <c:pt idx="9">
                  <c:v>1</c:v>
                </c:pt>
                <c:pt idx="10">
                  <c:v>2</c:v>
                </c:pt>
                <c:pt idx="11">
                  <c:v>2</c:v>
                </c:pt>
                <c:pt idx="12">
                  <c:v>0</c:v>
                </c:pt>
                <c:pt idx="13">
                  <c:v>3</c:v>
                </c:pt>
                <c:pt idx="14">
                  <c:v>2</c:v>
                </c:pt>
                <c:pt idx="15">
                  <c:v>0</c:v>
                </c:pt>
                <c:pt idx="16">
                  <c:v>1</c:v>
                </c:pt>
                <c:pt idx="17">
                  <c:v>1</c:v>
                </c:pt>
                <c:pt idx="18">
                  <c:v>2</c:v>
                </c:pt>
                <c:pt idx="19">
                  <c:v>4</c:v>
                </c:pt>
                <c:pt idx="20">
                  <c:v>1</c:v>
                </c:pt>
                <c:pt idx="21">
                  <c:v>1</c:v>
                </c:pt>
                <c:pt idx="22">
                  <c:v>4</c:v>
                </c:pt>
                <c:pt idx="23">
                  <c:v>0</c:v>
                </c:pt>
                <c:pt idx="24">
                  <c:v>5</c:v>
                </c:pt>
                <c:pt idx="25">
                  <c:v>1</c:v>
                </c:pt>
                <c:pt idx="26">
                  <c:v>1</c:v>
                </c:pt>
                <c:pt idx="27">
                  <c:v>2</c:v>
                </c:pt>
                <c:pt idx="28">
                  <c:v>1</c:v>
                </c:pt>
                <c:pt idx="29">
                  <c:v>1</c:v>
                </c:pt>
                <c:pt idx="30">
                  <c:v>1</c:v>
                </c:pt>
                <c:pt idx="31">
                  <c:v>4</c:v>
                </c:pt>
                <c:pt idx="32">
                  <c:v>1</c:v>
                </c:pt>
                <c:pt idx="33">
                  <c:v>3</c:v>
                </c:pt>
                <c:pt idx="34">
                  <c:v>1</c:v>
                </c:pt>
                <c:pt idx="35">
                  <c:v>0</c:v>
                </c:pt>
                <c:pt idx="36">
                  <c:v>5</c:v>
                </c:pt>
                <c:pt idx="37">
                  <c:v>3</c:v>
                </c:pt>
                <c:pt idx="38">
                  <c:v>3</c:v>
                </c:pt>
                <c:pt idx="39">
                  <c:v>5</c:v>
                </c:pt>
                <c:pt idx="40">
                  <c:v>1</c:v>
                </c:pt>
                <c:pt idx="41">
                  <c:v>3</c:v>
                </c:pt>
                <c:pt idx="42">
                  <c:v>1</c:v>
                </c:pt>
                <c:pt idx="43">
                  <c:v>2</c:v>
                </c:pt>
                <c:pt idx="44">
                  <c:v>3</c:v>
                </c:pt>
                <c:pt idx="45">
                  <c:v>3</c:v>
                </c:pt>
                <c:pt idx="46">
                  <c:v>1</c:v>
                </c:pt>
                <c:pt idx="47">
                  <c:v>6</c:v>
                </c:pt>
                <c:pt idx="48">
                  <c:v>3</c:v>
                </c:pt>
                <c:pt idx="49">
                  <c:v>0</c:v>
                </c:pt>
                <c:pt idx="50">
                  <c:v>2</c:v>
                </c:pt>
                <c:pt idx="51">
                  <c:v>2</c:v>
                </c:pt>
                <c:pt idx="52">
                  <c:v>1</c:v>
                </c:pt>
                <c:pt idx="53">
                  <c:v>0</c:v>
                </c:pt>
                <c:pt idx="54">
                  <c:v>0</c:v>
                </c:pt>
                <c:pt idx="55">
                  <c:v>5</c:v>
                </c:pt>
                <c:pt idx="56">
                  <c:v>0</c:v>
                </c:pt>
                <c:pt idx="57">
                  <c:v>5</c:v>
                </c:pt>
                <c:pt idx="58">
                  <c:v>6</c:v>
                </c:pt>
                <c:pt idx="59">
                  <c:v>4</c:v>
                </c:pt>
                <c:pt idx="60">
                  <c:v>1</c:v>
                </c:pt>
                <c:pt idx="61">
                  <c:v>3</c:v>
                </c:pt>
                <c:pt idx="62">
                  <c:v>1</c:v>
                </c:pt>
                <c:pt idx="63">
                  <c:v>3</c:v>
                </c:pt>
                <c:pt idx="64">
                  <c:v>0</c:v>
                </c:pt>
                <c:pt idx="65">
                  <c:v>4</c:v>
                </c:pt>
                <c:pt idx="66">
                  <c:v>3</c:v>
                </c:pt>
                <c:pt idx="67">
                  <c:v>4</c:v>
                </c:pt>
                <c:pt idx="68">
                  <c:v>3</c:v>
                </c:pt>
                <c:pt idx="69">
                  <c:v>1</c:v>
                </c:pt>
                <c:pt idx="70">
                  <c:v>0</c:v>
                </c:pt>
                <c:pt idx="71">
                  <c:v>4</c:v>
                </c:pt>
                <c:pt idx="72">
                  <c:v>1</c:v>
                </c:pt>
                <c:pt idx="73">
                  <c:v>1</c:v>
                </c:pt>
                <c:pt idx="74">
                  <c:v>1</c:v>
                </c:pt>
                <c:pt idx="75">
                  <c:v>4</c:v>
                </c:pt>
                <c:pt idx="76">
                  <c:v>0</c:v>
                </c:pt>
                <c:pt idx="77">
                  <c:v>5</c:v>
                </c:pt>
                <c:pt idx="78">
                  <c:v>0</c:v>
                </c:pt>
                <c:pt idx="79">
                  <c:v>6</c:v>
                </c:pt>
                <c:pt idx="80">
                  <c:v>3</c:v>
                </c:pt>
                <c:pt idx="81">
                  <c:v>5</c:v>
                </c:pt>
                <c:pt idx="82">
                  <c:v>6</c:v>
                </c:pt>
                <c:pt idx="83">
                  <c:v>3</c:v>
                </c:pt>
                <c:pt idx="84">
                  <c:v>1</c:v>
                </c:pt>
                <c:pt idx="85">
                  <c:v>5</c:v>
                </c:pt>
                <c:pt idx="86">
                  <c:v>3</c:v>
                </c:pt>
                <c:pt idx="87">
                  <c:v>3</c:v>
                </c:pt>
                <c:pt idx="88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74F-A345-8C41-C41340206632}"/>
            </c:ext>
          </c:extLst>
        </c:ser>
        <c:ser>
          <c:idx val="1"/>
          <c:order val="1"/>
          <c:tx>
            <c:strRef>
              <c:f>CLUSTER3!$F$1</c:f>
              <c:strCache>
                <c:ptCount val="1"/>
                <c:pt idx="0">
                  <c:v>FEV1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CLUSTER3!$F$2:$F$90</c:f>
              <c:numCache>
                <c:formatCode>General</c:formatCode>
                <c:ptCount val="89"/>
                <c:pt idx="0">
                  <c:v>0</c:v>
                </c:pt>
                <c:pt idx="2">
                  <c:v>1</c:v>
                </c:pt>
                <c:pt idx="5">
                  <c:v>0</c:v>
                </c:pt>
                <c:pt idx="6">
                  <c:v>1</c:v>
                </c:pt>
                <c:pt idx="7">
                  <c:v>0</c:v>
                </c:pt>
                <c:pt idx="8">
                  <c:v>0</c:v>
                </c:pt>
                <c:pt idx="9">
                  <c:v>1</c:v>
                </c:pt>
                <c:pt idx="10">
                  <c:v>0</c:v>
                </c:pt>
                <c:pt idx="11">
                  <c:v>0</c:v>
                </c:pt>
                <c:pt idx="12">
                  <c:v>2</c:v>
                </c:pt>
                <c:pt idx="13">
                  <c:v>0</c:v>
                </c:pt>
                <c:pt idx="14">
                  <c:v>0</c:v>
                </c:pt>
                <c:pt idx="15">
                  <c:v>1</c:v>
                </c:pt>
                <c:pt idx="16">
                  <c:v>1</c:v>
                </c:pt>
                <c:pt idx="17">
                  <c:v>0</c:v>
                </c:pt>
                <c:pt idx="18">
                  <c:v>2</c:v>
                </c:pt>
                <c:pt idx="19">
                  <c:v>1</c:v>
                </c:pt>
                <c:pt idx="20">
                  <c:v>0</c:v>
                </c:pt>
                <c:pt idx="21">
                  <c:v>1</c:v>
                </c:pt>
                <c:pt idx="22">
                  <c:v>1</c:v>
                </c:pt>
                <c:pt idx="23">
                  <c:v>0</c:v>
                </c:pt>
                <c:pt idx="24">
                  <c:v>1</c:v>
                </c:pt>
                <c:pt idx="25">
                  <c:v>2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1</c:v>
                </c:pt>
                <c:pt idx="35">
                  <c:v>2</c:v>
                </c:pt>
                <c:pt idx="36">
                  <c:v>2</c:v>
                </c:pt>
                <c:pt idx="37">
                  <c:v>2</c:v>
                </c:pt>
                <c:pt idx="38">
                  <c:v>0</c:v>
                </c:pt>
                <c:pt idx="39">
                  <c:v>1</c:v>
                </c:pt>
                <c:pt idx="40">
                  <c:v>0</c:v>
                </c:pt>
                <c:pt idx="41">
                  <c:v>0</c:v>
                </c:pt>
                <c:pt idx="42">
                  <c:v>2</c:v>
                </c:pt>
                <c:pt idx="43">
                  <c:v>0</c:v>
                </c:pt>
                <c:pt idx="44">
                  <c:v>1</c:v>
                </c:pt>
                <c:pt idx="45">
                  <c:v>2</c:v>
                </c:pt>
                <c:pt idx="46">
                  <c:v>1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2</c:v>
                </c:pt>
                <c:pt idx="51">
                  <c:v>0</c:v>
                </c:pt>
                <c:pt idx="52">
                  <c:v>1</c:v>
                </c:pt>
                <c:pt idx="53">
                  <c:v>0</c:v>
                </c:pt>
                <c:pt idx="54">
                  <c:v>3</c:v>
                </c:pt>
                <c:pt idx="55">
                  <c:v>1</c:v>
                </c:pt>
                <c:pt idx="56">
                  <c:v>0</c:v>
                </c:pt>
                <c:pt idx="57">
                  <c:v>1</c:v>
                </c:pt>
                <c:pt idx="58">
                  <c:v>1</c:v>
                </c:pt>
                <c:pt idx="59">
                  <c:v>2</c:v>
                </c:pt>
                <c:pt idx="60">
                  <c:v>1</c:v>
                </c:pt>
                <c:pt idx="61">
                  <c:v>0</c:v>
                </c:pt>
                <c:pt idx="62">
                  <c:v>2</c:v>
                </c:pt>
                <c:pt idx="63">
                  <c:v>0</c:v>
                </c:pt>
                <c:pt idx="64">
                  <c:v>0</c:v>
                </c:pt>
                <c:pt idx="65">
                  <c:v>2</c:v>
                </c:pt>
                <c:pt idx="66">
                  <c:v>2</c:v>
                </c:pt>
                <c:pt idx="67">
                  <c:v>0</c:v>
                </c:pt>
                <c:pt idx="68">
                  <c:v>2</c:v>
                </c:pt>
                <c:pt idx="69">
                  <c:v>1</c:v>
                </c:pt>
                <c:pt idx="70">
                  <c:v>1</c:v>
                </c:pt>
                <c:pt idx="71">
                  <c:v>0</c:v>
                </c:pt>
                <c:pt idx="72">
                  <c:v>2</c:v>
                </c:pt>
                <c:pt idx="73">
                  <c:v>3</c:v>
                </c:pt>
                <c:pt idx="74">
                  <c:v>0</c:v>
                </c:pt>
                <c:pt idx="75">
                  <c:v>0</c:v>
                </c:pt>
                <c:pt idx="76">
                  <c:v>2</c:v>
                </c:pt>
                <c:pt idx="77">
                  <c:v>0</c:v>
                </c:pt>
                <c:pt idx="78">
                  <c:v>3</c:v>
                </c:pt>
                <c:pt idx="79">
                  <c:v>2</c:v>
                </c:pt>
                <c:pt idx="80">
                  <c:v>2</c:v>
                </c:pt>
                <c:pt idx="81">
                  <c:v>0</c:v>
                </c:pt>
                <c:pt idx="82">
                  <c:v>3</c:v>
                </c:pt>
                <c:pt idx="83">
                  <c:v>2</c:v>
                </c:pt>
                <c:pt idx="84">
                  <c:v>0</c:v>
                </c:pt>
                <c:pt idx="85">
                  <c:v>2</c:v>
                </c:pt>
                <c:pt idx="86">
                  <c:v>2</c:v>
                </c:pt>
                <c:pt idx="87">
                  <c:v>1</c:v>
                </c:pt>
                <c:pt idx="88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74F-A345-8C41-C41340206632}"/>
            </c:ext>
          </c:extLst>
        </c:ser>
        <c:ser>
          <c:idx val="2"/>
          <c:order val="2"/>
          <c:tx>
            <c:strRef>
              <c:f>CLUSTER3!$G$1</c:f>
              <c:strCache>
                <c:ptCount val="1"/>
                <c:pt idx="0">
                  <c:v>meds</c:v>
                </c:pt>
              </c:strCache>
            </c:strRef>
          </c:tx>
          <c:spPr>
            <a:ln w="15875" cap="rnd">
              <a:solidFill>
                <a:schemeClr val="bg1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CLUSTER3!$G$2:$G$90</c:f>
              <c:numCache>
                <c:formatCode>General</c:formatCode>
                <c:ptCount val="89"/>
                <c:pt idx="1">
                  <c:v>2</c:v>
                </c:pt>
                <c:pt idx="3">
                  <c:v>4</c:v>
                </c:pt>
                <c:pt idx="4">
                  <c:v>5</c:v>
                </c:pt>
                <c:pt idx="5">
                  <c:v>5</c:v>
                </c:pt>
                <c:pt idx="6">
                  <c:v>1</c:v>
                </c:pt>
                <c:pt idx="7">
                  <c:v>3</c:v>
                </c:pt>
                <c:pt idx="8">
                  <c:v>1</c:v>
                </c:pt>
                <c:pt idx="9">
                  <c:v>4</c:v>
                </c:pt>
                <c:pt idx="10">
                  <c:v>4</c:v>
                </c:pt>
                <c:pt idx="11">
                  <c:v>6</c:v>
                </c:pt>
                <c:pt idx="12">
                  <c:v>6</c:v>
                </c:pt>
                <c:pt idx="13">
                  <c:v>5</c:v>
                </c:pt>
                <c:pt idx="14">
                  <c:v>5</c:v>
                </c:pt>
                <c:pt idx="15">
                  <c:v>5</c:v>
                </c:pt>
                <c:pt idx="16">
                  <c:v>5</c:v>
                </c:pt>
                <c:pt idx="17">
                  <c:v>1</c:v>
                </c:pt>
                <c:pt idx="18">
                  <c:v>5</c:v>
                </c:pt>
                <c:pt idx="19">
                  <c:v>5</c:v>
                </c:pt>
                <c:pt idx="20">
                  <c:v>3</c:v>
                </c:pt>
                <c:pt idx="21">
                  <c:v>5</c:v>
                </c:pt>
                <c:pt idx="22">
                  <c:v>4</c:v>
                </c:pt>
                <c:pt idx="23">
                  <c:v>1</c:v>
                </c:pt>
                <c:pt idx="24">
                  <c:v>2</c:v>
                </c:pt>
                <c:pt idx="25">
                  <c:v>2</c:v>
                </c:pt>
                <c:pt idx="26">
                  <c:v>4</c:v>
                </c:pt>
                <c:pt idx="27">
                  <c:v>3</c:v>
                </c:pt>
                <c:pt idx="28">
                  <c:v>1</c:v>
                </c:pt>
                <c:pt idx="29">
                  <c:v>6</c:v>
                </c:pt>
                <c:pt idx="30">
                  <c:v>4</c:v>
                </c:pt>
                <c:pt idx="31">
                  <c:v>4</c:v>
                </c:pt>
                <c:pt idx="32">
                  <c:v>5</c:v>
                </c:pt>
                <c:pt idx="33">
                  <c:v>5</c:v>
                </c:pt>
                <c:pt idx="34">
                  <c:v>4</c:v>
                </c:pt>
                <c:pt idx="35">
                  <c:v>0</c:v>
                </c:pt>
                <c:pt idx="36">
                  <c:v>5</c:v>
                </c:pt>
                <c:pt idx="37">
                  <c:v>4</c:v>
                </c:pt>
                <c:pt idx="38">
                  <c:v>3</c:v>
                </c:pt>
                <c:pt idx="39">
                  <c:v>5</c:v>
                </c:pt>
                <c:pt idx="40">
                  <c:v>4</c:v>
                </c:pt>
                <c:pt idx="41">
                  <c:v>4</c:v>
                </c:pt>
                <c:pt idx="42">
                  <c:v>4</c:v>
                </c:pt>
                <c:pt idx="43">
                  <c:v>4</c:v>
                </c:pt>
                <c:pt idx="44">
                  <c:v>6</c:v>
                </c:pt>
                <c:pt idx="45">
                  <c:v>4</c:v>
                </c:pt>
                <c:pt idx="46">
                  <c:v>5</c:v>
                </c:pt>
                <c:pt idx="47">
                  <c:v>6</c:v>
                </c:pt>
                <c:pt idx="48">
                  <c:v>4</c:v>
                </c:pt>
                <c:pt idx="49">
                  <c:v>6</c:v>
                </c:pt>
                <c:pt idx="50">
                  <c:v>5</c:v>
                </c:pt>
                <c:pt idx="51">
                  <c:v>4</c:v>
                </c:pt>
                <c:pt idx="52">
                  <c:v>5</c:v>
                </c:pt>
                <c:pt idx="53">
                  <c:v>4</c:v>
                </c:pt>
                <c:pt idx="54">
                  <c:v>6</c:v>
                </c:pt>
                <c:pt idx="55">
                  <c:v>4</c:v>
                </c:pt>
                <c:pt idx="56">
                  <c:v>4</c:v>
                </c:pt>
                <c:pt idx="57">
                  <c:v>5</c:v>
                </c:pt>
                <c:pt idx="58">
                  <c:v>6</c:v>
                </c:pt>
                <c:pt idx="59">
                  <c:v>5</c:v>
                </c:pt>
                <c:pt idx="60">
                  <c:v>2</c:v>
                </c:pt>
                <c:pt idx="61">
                  <c:v>2</c:v>
                </c:pt>
                <c:pt idx="62">
                  <c:v>3</c:v>
                </c:pt>
                <c:pt idx="63">
                  <c:v>6</c:v>
                </c:pt>
                <c:pt idx="64">
                  <c:v>4</c:v>
                </c:pt>
                <c:pt idx="65">
                  <c:v>4</c:v>
                </c:pt>
                <c:pt idx="66">
                  <c:v>4</c:v>
                </c:pt>
                <c:pt idx="67">
                  <c:v>4</c:v>
                </c:pt>
                <c:pt idx="68">
                  <c:v>5</c:v>
                </c:pt>
                <c:pt idx="69">
                  <c:v>4</c:v>
                </c:pt>
                <c:pt idx="70">
                  <c:v>5</c:v>
                </c:pt>
                <c:pt idx="71">
                  <c:v>5</c:v>
                </c:pt>
                <c:pt idx="72">
                  <c:v>5</c:v>
                </c:pt>
                <c:pt idx="73">
                  <c:v>4</c:v>
                </c:pt>
                <c:pt idx="74">
                  <c:v>4</c:v>
                </c:pt>
                <c:pt idx="75">
                  <c:v>4</c:v>
                </c:pt>
                <c:pt idx="76">
                  <c:v>5</c:v>
                </c:pt>
                <c:pt idx="77">
                  <c:v>2</c:v>
                </c:pt>
                <c:pt idx="78">
                  <c:v>5</c:v>
                </c:pt>
                <c:pt idx="79">
                  <c:v>6</c:v>
                </c:pt>
                <c:pt idx="80">
                  <c:v>5</c:v>
                </c:pt>
                <c:pt idx="81">
                  <c:v>4</c:v>
                </c:pt>
                <c:pt idx="82">
                  <c:v>6</c:v>
                </c:pt>
                <c:pt idx="83">
                  <c:v>2</c:v>
                </c:pt>
                <c:pt idx="84">
                  <c:v>5</c:v>
                </c:pt>
                <c:pt idx="85">
                  <c:v>4</c:v>
                </c:pt>
                <c:pt idx="86">
                  <c:v>5</c:v>
                </c:pt>
                <c:pt idx="87">
                  <c:v>3</c:v>
                </c:pt>
                <c:pt idx="88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74F-A345-8C41-C41340206632}"/>
            </c:ext>
          </c:extLst>
        </c:ser>
        <c:ser>
          <c:idx val="3"/>
          <c:order val="3"/>
          <c:tx>
            <c:strRef>
              <c:f>CLUSTER3!$H$1</c:f>
              <c:strCache>
                <c:ptCount val="1"/>
                <c:pt idx="0">
                  <c:v>exac</c:v>
                </c:pt>
              </c:strCache>
            </c:strRef>
          </c:tx>
          <c:spPr>
            <a:ln w="1270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val>
            <c:numRef>
              <c:f>CLUSTER3!$H$2:$H$90</c:f>
              <c:numCache>
                <c:formatCode>General</c:formatCode>
                <c:ptCount val="89"/>
                <c:pt idx="1">
                  <c:v>0</c:v>
                </c:pt>
                <c:pt idx="3">
                  <c:v>2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2</c:v>
                </c:pt>
                <c:pt idx="37">
                  <c:v>0</c:v>
                </c:pt>
                <c:pt idx="38">
                  <c:v>0</c:v>
                </c:pt>
                <c:pt idx="39">
                  <c:v>2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2</c:v>
                </c:pt>
                <c:pt idx="51">
                  <c:v>2</c:v>
                </c:pt>
                <c:pt idx="52">
                  <c:v>0</c:v>
                </c:pt>
                <c:pt idx="53">
                  <c:v>0</c:v>
                </c:pt>
                <c:pt idx="54">
                  <c:v>2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4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2</c:v>
                </c:pt>
                <c:pt idx="69">
                  <c:v>0</c:v>
                </c:pt>
                <c:pt idx="70">
                  <c:v>0</c:v>
                </c:pt>
                <c:pt idx="71">
                  <c:v>2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2</c:v>
                </c:pt>
                <c:pt idx="78">
                  <c:v>0</c:v>
                </c:pt>
                <c:pt idx="79">
                  <c:v>4</c:v>
                </c:pt>
                <c:pt idx="80">
                  <c:v>2</c:v>
                </c:pt>
                <c:pt idx="81">
                  <c:v>2</c:v>
                </c:pt>
                <c:pt idx="82">
                  <c:v>2</c:v>
                </c:pt>
                <c:pt idx="83">
                  <c:v>2</c:v>
                </c:pt>
                <c:pt idx="84">
                  <c:v>4</c:v>
                </c:pt>
                <c:pt idx="85">
                  <c:v>2</c:v>
                </c:pt>
                <c:pt idx="86">
                  <c:v>2</c:v>
                </c:pt>
                <c:pt idx="87">
                  <c:v>0</c:v>
                </c:pt>
                <c:pt idx="8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74F-A345-8C41-C413402066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66118672"/>
        <c:axId val="466555632"/>
      </c:radarChart>
      <c:catAx>
        <c:axId val="466118672"/>
        <c:scaling>
          <c:orientation val="minMax"/>
        </c:scaling>
        <c:delete val="1"/>
        <c:axPos val="b"/>
        <c:majorTickMark val="none"/>
        <c:minorTickMark val="none"/>
        <c:tickLblPos val="nextTo"/>
        <c:crossAx val="466555632"/>
        <c:crosses val="autoZero"/>
        <c:auto val="1"/>
        <c:lblAlgn val="ctr"/>
        <c:lblOffset val="100"/>
        <c:noMultiLvlLbl val="0"/>
      </c:catAx>
      <c:valAx>
        <c:axId val="466555632"/>
        <c:scaling>
          <c:orientation val="minMax"/>
          <c:max val="8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66118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radarChart>
        <c:radarStyle val="marker"/>
        <c:varyColors val="0"/>
        <c:ser>
          <c:idx val="0"/>
          <c:order val="0"/>
          <c:tx>
            <c:strRef>
              <c:f>CLUSTER4!$F$1</c:f>
              <c:strCache>
                <c:ptCount val="1"/>
                <c:pt idx="0">
                  <c:v>ACT</c:v>
                </c:pt>
              </c:strCache>
            </c:strRef>
          </c:tx>
          <c:spPr>
            <a:ln w="254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CLUSTER4!$F$2:$F$85</c:f>
              <c:numCache>
                <c:formatCode>General</c:formatCode>
                <c:ptCount val="84"/>
                <c:pt idx="1">
                  <c:v>6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3</c:v>
                </c:pt>
                <c:pt idx="7">
                  <c:v>2</c:v>
                </c:pt>
                <c:pt idx="8">
                  <c:v>2</c:v>
                </c:pt>
                <c:pt idx="9">
                  <c:v>4</c:v>
                </c:pt>
                <c:pt idx="10">
                  <c:v>2</c:v>
                </c:pt>
                <c:pt idx="11">
                  <c:v>2</c:v>
                </c:pt>
                <c:pt idx="12">
                  <c:v>2</c:v>
                </c:pt>
                <c:pt idx="13">
                  <c:v>2</c:v>
                </c:pt>
                <c:pt idx="14">
                  <c:v>0</c:v>
                </c:pt>
                <c:pt idx="15">
                  <c:v>4</c:v>
                </c:pt>
                <c:pt idx="16">
                  <c:v>2</c:v>
                </c:pt>
                <c:pt idx="17">
                  <c:v>0</c:v>
                </c:pt>
                <c:pt idx="18">
                  <c:v>2</c:v>
                </c:pt>
                <c:pt idx="19">
                  <c:v>5</c:v>
                </c:pt>
                <c:pt idx="20">
                  <c:v>2</c:v>
                </c:pt>
                <c:pt idx="21">
                  <c:v>0</c:v>
                </c:pt>
                <c:pt idx="22">
                  <c:v>5</c:v>
                </c:pt>
                <c:pt idx="23">
                  <c:v>2</c:v>
                </c:pt>
                <c:pt idx="24">
                  <c:v>2</c:v>
                </c:pt>
                <c:pt idx="25">
                  <c:v>2</c:v>
                </c:pt>
                <c:pt idx="26">
                  <c:v>2</c:v>
                </c:pt>
                <c:pt idx="27">
                  <c:v>5</c:v>
                </c:pt>
                <c:pt idx="28">
                  <c:v>1</c:v>
                </c:pt>
                <c:pt idx="29">
                  <c:v>0</c:v>
                </c:pt>
                <c:pt idx="30">
                  <c:v>1</c:v>
                </c:pt>
                <c:pt idx="31">
                  <c:v>1</c:v>
                </c:pt>
                <c:pt idx="32">
                  <c:v>0</c:v>
                </c:pt>
                <c:pt idx="33">
                  <c:v>3</c:v>
                </c:pt>
                <c:pt idx="34">
                  <c:v>3</c:v>
                </c:pt>
                <c:pt idx="35">
                  <c:v>2</c:v>
                </c:pt>
                <c:pt idx="36">
                  <c:v>3</c:v>
                </c:pt>
                <c:pt idx="37">
                  <c:v>1</c:v>
                </c:pt>
                <c:pt idx="38">
                  <c:v>2</c:v>
                </c:pt>
                <c:pt idx="39">
                  <c:v>2</c:v>
                </c:pt>
                <c:pt idx="40">
                  <c:v>3</c:v>
                </c:pt>
                <c:pt idx="41">
                  <c:v>1</c:v>
                </c:pt>
                <c:pt idx="42">
                  <c:v>1</c:v>
                </c:pt>
                <c:pt idx="43">
                  <c:v>2</c:v>
                </c:pt>
                <c:pt idx="44">
                  <c:v>3</c:v>
                </c:pt>
                <c:pt idx="45">
                  <c:v>2</c:v>
                </c:pt>
                <c:pt idx="46">
                  <c:v>0</c:v>
                </c:pt>
                <c:pt idx="47">
                  <c:v>0</c:v>
                </c:pt>
                <c:pt idx="48">
                  <c:v>2</c:v>
                </c:pt>
                <c:pt idx="49">
                  <c:v>4</c:v>
                </c:pt>
                <c:pt idx="50">
                  <c:v>3</c:v>
                </c:pt>
                <c:pt idx="51">
                  <c:v>2</c:v>
                </c:pt>
                <c:pt idx="52">
                  <c:v>0</c:v>
                </c:pt>
                <c:pt idx="53">
                  <c:v>3</c:v>
                </c:pt>
                <c:pt idx="54">
                  <c:v>1</c:v>
                </c:pt>
                <c:pt idx="55">
                  <c:v>2</c:v>
                </c:pt>
                <c:pt idx="56">
                  <c:v>3</c:v>
                </c:pt>
                <c:pt idx="57">
                  <c:v>0</c:v>
                </c:pt>
                <c:pt idx="58">
                  <c:v>1</c:v>
                </c:pt>
                <c:pt idx="59">
                  <c:v>0</c:v>
                </c:pt>
                <c:pt idx="60">
                  <c:v>6</c:v>
                </c:pt>
                <c:pt idx="61">
                  <c:v>1</c:v>
                </c:pt>
                <c:pt idx="62">
                  <c:v>2</c:v>
                </c:pt>
                <c:pt idx="63">
                  <c:v>0</c:v>
                </c:pt>
                <c:pt idx="64">
                  <c:v>1</c:v>
                </c:pt>
                <c:pt idx="65">
                  <c:v>0</c:v>
                </c:pt>
                <c:pt idx="66">
                  <c:v>4</c:v>
                </c:pt>
                <c:pt idx="67">
                  <c:v>2</c:v>
                </c:pt>
                <c:pt idx="68">
                  <c:v>4</c:v>
                </c:pt>
                <c:pt idx="69">
                  <c:v>2</c:v>
                </c:pt>
                <c:pt idx="70">
                  <c:v>3</c:v>
                </c:pt>
                <c:pt idx="71">
                  <c:v>2</c:v>
                </c:pt>
                <c:pt idx="72">
                  <c:v>0</c:v>
                </c:pt>
                <c:pt idx="73">
                  <c:v>3</c:v>
                </c:pt>
                <c:pt idx="74">
                  <c:v>1</c:v>
                </c:pt>
                <c:pt idx="75">
                  <c:v>4</c:v>
                </c:pt>
                <c:pt idx="76">
                  <c:v>1</c:v>
                </c:pt>
                <c:pt idx="77">
                  <c:v>1</c:v>
                </c:pt>
                <c:pt idx="78">
                  <c:v>1</c:v>
                </c:pt>
                <c:pt idx="79">
                  <c:v>1</c:v>
                </c:pt>
                <c:pt idx="80">
                  <c:v>6</c:v>
                </c:pt>
                <c:pt idx="81">
                  <c:v>4</c:v>
                </c:pt>
                <c:pt idx="82">
                  <c:v>2</c:v>
                </c:pt>
                <c:pt idx="83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A62-2446-9EAD-0A29D7967BD6}"/>
            </c:ext>
          </c:extLst>
        </c:ser>
        <c:ser>
          <c:idx val="1"/>
          <c:order val="1"/>
          <c:tx>
            <c:strRef>
              <c:f>CLUSTER4!$G$1</c:f>
              <c:strCache>
                <c:ptCount val="1"/>
                <c:pt idx="0">
                  <c:v>FEV1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CLUSTER4!$G$2:$G$85</c:f>
              <c:numCache>
                <c:formatCode>General</c:formatCode>
                <c:ptCount val="84"/>
                <c:pt idx="0">
                  <c:v>2</c:v>
                </c:pt>
                <c:pt idx="2">
                  <c:v>1</c:v>
                </c:pt>
                <c:pt idx="3">
                  <c:v>0</c:v>
                </c:pt>
                <c:pt idx="4">
                  <c:v>0</c:v>
                </c:pt>
                <c:pt idx="5">
                  <c:v>1</c:v>
                </c:pt>
                <c:pt idx="6">
                  <c:v>2</c:v>
                </c:pt>
                <c:pt idx="7">
                  <c:v>0</c:v>
                </c:pt>
                <c:pt idx="8">
                  <c:v>1</c:v>
                </c:pt>
                <c:pt idx="9">
                  <c:v>2</c:v>
                </c:pt>
                <c:pt idx="10">
                  <c:v>3</c:v>
                </c:pt>
                <c:pt idx="11">
                  <c:v>0</c:v>
                </c:pt>
                <c:pt idx="12">
                  <c:v>0</c:v>
                </c:pt>
                <c:pt idx="13">
                  <c:v>2</c:v>
                </c:pt>
                <c:pt idx="14">
                  <c:v>2</c:v>
                </c:pt>
                <c:pt idx="15">
                  <c:v>0</c:v>
                </c:pt>
                <c:pt idx="16">
                  <c:v>2</c:v>
                </c:pt>
                <c:pt idx="17">
                  <c:v>2</c:v>
                </c:pt>
                <c:pt idx="18">
                  <c:v>3</c:v>
                </c:pt>
                <c:pt idx="19">
                  <c:v>1</c:v>
                </c:pt>
                <c:pt idx="20">
                  <c:v>1</c:v>
                </c:pt>
                <c:pt idx="21">
                  <c:v>3</c:v>
                </c:pt>
                <c:pt idx="22">
                  <c:v>2</c:v>
                </c:pt>
                <c:pt idx="23">
                  <c:v>2</c:v>
                </c:pt>
                <c:pt idx="24">
                  <c:v>2</c:v>
                </c:pt>
                <c:pt idx="25">
                  <c:v>3</c:v>
                </c:pt>
                <c:pt idx="26">
                  <c:v>1</c:v>
                </c:pt>
                <c:pt idx="27">
                  <c:v>1</c:v>
                </c:pt>
                <c:pt idx="28">
                  <c:v>0</c:v>
                </c:pt>
                <c:pt idx="29">
                  <c:v>1</c:v>
                </c:pt>
                <c:pt idx="30">
                  <c:v>3</c:v>
                </c:pt>
                <c:pt idx="31">
                  <c:v>3</c:v>
                </c:pt>
                <c:pt idx="32">
                  <c:v>2</c:v>
                </c:pt>
                <c:pt idx="33">
                  <c:v>1</c:v>
                </c:pt>
                <c:pt idx="34">
                  <c:v>1</c:v>
                </c:pt>
                <c:pt idx="35">
                  <c:v>2</c:v>
                </c:pt>
                <c:pt idx="36">
                  <c:v>2</c:v>
                </c:pt>
                <c:pt idx="37">
                  <c:v>1</c:v>
                </c:pt>
                <c:pt idx="38">
                  <c:v>3</c:v>
                </c:pt>
                <c:pt idx="39">
                  <c:v>3</c:v>
                </c:pt>
                <c:pt idx="40">
                  <c:v>1</c:v>
                </c:pt>
                <c:pt idx="41">
                  <c:v>2</c:v>
                </c:pt>
                <c:pt idx="42">
                  <c:v>1</c:v>
                </c:pt>
                <c:pt idx="43">
                  <c:v>2</c:v>
                </c:pt>
                <c:pt idx="44">
                  <c:v>2</c:v>
                </c:pt>
                <c:pt idx="45">
                  <c:v>2</c:v>
                </c:pt>
                <c:pt idx="46">
                  <c:v>2</c:v>
                </c:pt>
                <c:pt idx="47">
                  <c:v>2</c:v>
                </c:pt>
                <c:pt idx="48">
                  <c:v>2</c:v>
                </c:pt>
                <c:pt idx="49">
                  <c:v>3</c:v>
                </c:pt>
                <c:pt idx="50">
                  <c:v>3</c:v>
                </c:pt>
                <c:pt idx="51">
                  <c:v>3</c:v>
                </c:pt>
                <c:pt idx="52">
                  <c:v>1</c:v>
                </c:pt>
                <c:pt idx="53">
                  <c:v>3</c:v>
                </c:pt>
                <c:pt idx="54">
                  <c:v>1</c:v>
                </c:pt>
                <c:pt idx="55">
                  <c:v>3</c:v>
                </c:pt>
                <c:pt idx="56">
                  <c:v>2</c:v>
                </c:pt>
                <c:pt idx="57">
                  <c:v>1</c:v>
                </c:pt>
                <c:pt idx="58">
                  <c:v>2</c:v>
                </c:pt>
                <c:pt idx="59">
                  <c:v>2</c:v>
                </c:pt>
                <c:pt idx="60">
                  <c:v>2</c:v>
                </c:pt>
                <c:pt idx="61">
                  <c:v>3</c:v>
                </c:pt>
                <c:pt idx="62">
                  <c:v>2</c:v>
                </c:pt>
                <c:pt idx="63">
                  <c:v>2</c:v>
                </c:pt>
                <c:pt idx="64">
                  <c:v>3</c:v>
                </c:pt>
                <c:pt idx="65">
                  <c:v>1</c:v>
                </c:pt>
                <c:pt idx="66">
                  <c:v>3</c:v>
                </c:pt>
                <c:pt idx="67">
                  <c:v>1</c:v>
                </c:pt>
                <c:pt idx="68">
                  <c:v>2</c:v>
                </c:pt>
                <c:pt idx="69">
                  <c:v>3</c:v>
                </c:pt>
                <c:pt idx="70">
                  <c:v>2</c:v>
                </c:pt>
                <c:pt idx="71">
                  <c:v>2</c:v>
                </c:pt>
                <c:pt idx="72">
                  <c:v>2</c:v>
                </c:pt>
                <c:pt idx="73">
                  <c:v>2</c:v>
                </c:pt>
                <c:pt idx="74">
                  <c:v>3</c:v>
                </c:pt>
                <c:pt idx="75">
                  <c:v>1</c:v>
                </c:pt>
                <c:pt idx="76">
                  <c:v>2</c:v>
                </c:pt>
                <c:pt idx="77">
                  <c:v>2</c:v>
                </c:pt>
                <c:pt idx="78">
                  <c:v>2</c:v>
                </c:pt>
                <c:pt idx="79">
                  <c:v>3</c:v>
                </c:pt>
                <c:pt idx="80">
                  <c:v>1</c:v>
                </c:pt>
                <c:pt idx="81">
                  <c:v>1</c:v>
                </c:pt>
                <c:pt idx="82">
                  <c:v>3</c:v>
                </c:pt>
                <c:pt idx="8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A62-2446-9EAD-0A29D7967BD6}"/>
            </c:ext>
          </c:extLst>
        </c:ser>
        <c:ser>
          <c:idx val="2"/>
          <c:order val="2"/>
          <c:tx>
            <c:strRef>
              <c:f>CLUSTER4!$H$1</c:f>
              <c:strCache>
                <c:ptCount val="1"/>
                <c:pt idx="0">
                  <c:v>meds</c:v>
                </c:pt>
              </c:strCache>
            </c:strRef>
          </c:tx>
          <c:spPr>
            <a:ln w="15875" cap="rnd">
              <a:solidFill>
                <a:schemeClr val="bg1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CLUSTER4!$H$2:$H$85</c:f>
              <c:numCache>
                <c:formatCode>General</c:formatCode>
                <c:ptCount val="84"/>
                <c:pt idx="1">
                  <c:v>4</c:v>
                </c:pt>
                <c:pt idx="3">
                  <c:v>4</c:v>
                </c:pt>
                <c:pt idx="4">
                  <c:v>4</c:v>
                </c:pt>
                <c:pt idx="5">
                  <c:v>6</c:v>
                </c:pt>
                <c:pt idx="6">
                  <c:v>3</c:v>
                </c:pt>
                <c:pt idx="7">
                  <c:v>5</c:v>
                </c:pt>
                <c:pt idx="8">
                  <c:v>4</c:v>
                </c:pt>
                <c:pt idx="9">
                  <c:v>5</c:v>
                </c:pt>
                <c:pt idx="10">
                  <c:v>6</c:v>
                </c:pt>
                <c:pt idx="11">
                  <c:v>6</c:v>
                </c:pt>
                <c:pt idx="12">
                  <c:v>6</c:v>
                </c:pt>
                <c:pt idx="13">
                  <c:v>5</c:v>
                </c:pt>
                <c:pt idx="14">
                  <c:v>4</c:v>
                </c:pt>
                <c:pt idx="15">
                  <c:v>6</c:v>
                </c:pt>
                <c:pt idx="16">
                  <c:v>5</c:v>
                </c:pt>
                <c:pt idx="17">
                  <c:v>4</c:v>
                </c:pt>
                <c:pt idx="18">
                  <c:v>4</c:v>
                </c:pt>
                <c:pt idx="19">
                  <c:v>4</c:v>
                </c:pt>
                <c:pt idx="20">
                  <c:v>4</c:v>
                </c:pt>
                <c:pt idx="21">
                  <c:v>5</c:v>
                </c:pt>
                <c:pt idx="22">
                  <c:v>5</c:v>
                </c:pt>
                <c:pt idx="23">
                  <c:v>5</c:v>
                </c:pt>
                <c:pt idx="24">
                  <c:v>4</c:v>
                </c:pt>
                <c:pt idx="25">
                  <c:v>6</c:v>
                </c:pt>
                <c:pt idx="26">
                  <c:v>6</c:v>
                </c:pt>
                <c:pt idx="27">
                  <c:v>5</c:v>
                </c:pt>
                <c:pt idx="28">
                  <c:v>4</c:v>
                </c:pt>
                <c:pt idx="29">
                  <c:v>3</c:v>
                </c:pt>
                <c:pt idx="30">
                  <c:v>2</c:v>
                </c:pt>
                <c:pt idx="31">
                  <c:v>4</c:v>
                </c:pt>
                <c:pt idx="32">
                  <c:v>0</c:v>
                </c:pt>
                <c:pt idx="33">
                  <c:v>4</c:v>
                </c:pt>
                <c:pt idx="34">
                  <c:v>6</c:v>
                </c:pt>
                <c:pt idx="35">
                  <c:v>5</c:v>
                </c:pt>
                <c:pt idx="36">
                  <c:v>5</c:v>
                </c:pt>
                <c:pt idx="37">
                  <c:v>4</c:v>
                </c:pt>
                <c:pt idx="38">
                  <c:v>3</c:v>
                </c:pt>
                <c:pt idx="39">
                  <c:v>6</c:v>
                </c:pt>
                <c:pt idx="40">
                  <c:v>2</c:v>
                </c:pt>
                <c:pt idx="41">
                  <c:v>4</c:v>
                </c:pt>
                <c:pt idx="42">
                  <c:v>3</c:v>
                </c:pt>
                <c:pt idx="43">
                  <c:v>5</c:v>
                </c:pt>
                <c:pt idx="44">
                  <c:v>5</c:v>
                </c:pt>
                <c:pt idx="45">
                  <c:v>4</c:v>
                </c:pt>
                <c:pt idx="46">
                  <c:v>5</c:v>
                </c:pt>
                <c:pt idx="47">
                  <c:v>3</c:v>
                </c:pt>
                <c:pt idx="48">
                  <c:v>5</c:v>
                </c:pt>
                <c:pt idx="49">
                  <c:v>6</c:v>
                </c:pt>
                <c:pt idx="50">
                  <c:v>5</c:v>
                </c:pt>
                <c:pt idx="51">
                  <c:v>3</c:v>
                </c:pt>
                <c:pt idx="52">
                  <c:v>2</c:v>
                </c:pt>
                <c:pt idx="53">
                  <c:v>1</c:v>
                </c:pt>
                <c:pt idx="54">
                  <c:v>4</c:v>
                </c:pt>
                <c:pt idx="55">
                  <c:v>4</c:v>
                </c:pt>
                <c:pt idx="56">
                  <c:v>5</c:v>
                </c:pt>
                <c:pt idx="57">
                  <c:v>0</c:v>
                </c:pt>
                <c:pt idx="58">
                  <c:v>6</c:v>
                </c:pt>
                <c:pt idx="59">
                  <c:v>4</c:v>
                </c:pt>
                <c:pt idx="60">
                  <c:v>6</c:v>
                </c:pt>
                <c:pt idx="61">
                  <c:v>2</c:v>
                </c:pt>
                <c:pt idx="62">
                  <c:v>2</c:v>
                </c:pt>
                <c:pt idx="63">
                  <c:v>4</c:v>
                </c:pt>
                <c:pt idx="64">
                  <c:v>5</c:v>
                </c:pt>
                <c:pt idx="65">
                  <c:v>3</c:v>
                </c:pt>
                <c:pt idx="66">
                  <c:v>5</c:v>
                </c:pt>
                <c:pt idx="67">
                  <c:v>2</c:v>
                </c:pt>
                <c:pt idx="68">
                  <c:v>5</c:v>
                </c:pt>
                <c:pt idx="69">
                  <c:v>4</c:v>
                </c:pt>
                <c:pt idx="70">
                  <c:v>5</c:v>
                </c:pt>
                <c:pt idx="71">
                  <c:v>5</c:v>
                </c:pt>
                <c:pt idx="72">
                  <c:v>5</c:v>
                </c:pt>
                <c:pt idx="73">
                  <c:v>5</c:v>
                </c:pt>
                <c:pt idx="74">
                  <c:v>4</c:v>
                </c:pt>
                <c:pt idx="75">
                  <c:v>5</c:v>
                </c:pt>
                <c:pt idx="76">
                  <c:v>2</c:v>
                </c:pt>
                <c:pt idx="77">
                  <c:v>4</c:v>
                </c:pt>
                <c:pt idx="78">
                  <c:v>5</c:v>
                </c:pt>
                <c:pt idx="79">
                  <c:v>5</c:v>
                </c:pt>
                <c:pt idx="80">
                  <c:v>6</c:v>
                </c:pt>
                <c:pt idx="81">
                  <c:v>4</c:v>
                </c:pt>
                <c:pt idx="82">
                  <c:v>4</c:v>
                </c:pt>
                <c:pt idx="8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A62-2446-9EAD-0A29D7967BD6}"/>
            </c:ext>
          </c:extLst>
        </c:ser>
        <c:ser>
          <c:idx val="3"/>
          <c:order val="3"/>
          <c:tx>
            <c:strRef>
              <c:f>CLUSTER4!$I$1</c:f>
              <c:strCache>
                <c:ptCount val="1"/>
                <c:pt idx="0">
                  <c:v>exac</c:v>
                </c:pt>
              </c:strCache>
            </c:strRef>
          </c:tx>
          <c:spPr>
            <a:ln w="1270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val>
            <c:numRef>
              <c:f>CLUSTER4!$I$2:$I$85</c:f>
              <c:numCache>
                <c:formatCode>General</c:formatCode>
                <c:ptCount val="84"/>
                <c:pt idx="1">
                  <c:v>2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2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2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2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2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2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2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2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4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A62-2446-9EAD-0A29D7967B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1012176"/>
        <c:axId val="471090736"/>
      </c:radarChart>
      <c:catAx>
        <c:axId val="471012176"/>
        <c:scaling>
          <c:orientation val="minMax"/>
        </c:scaling>
        <c:delete val="1"/>
        <c:axPos val="b"/>
        <c:majorTickMark val="none"/>
        <c:minorTickMark val="none"/>
        <c:tickLblPos val="nextTo"/>
        <c:crossAx val="471090736"/>
        <c:crosses val="autoZero"/>
        <c:auto val="1"/>
        <c:lblAlgn val="ctr"/>
        <c:lblOffset val="100"/>
        <c:noMultiLvlLbl val="0"/>
      </c:catAx>
      <c:valAx>
        <c:axId val="471090736"/>
        <c:scaling>
          <c:orientation val="minMax"/>
          <c:max val="8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710121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2855091146622"/>
          <c:y val="7.8468686668973359E-2"/>
          <c:w val="0.55458951575923798"/>
          <c:h val="0.88170831442296027"/>
        </c:manualLayout>
      </c:layout>
      <c:radarChart>
        <c:radarStyle val="marker"/>
        <c:varyColors val="0"/>
        <c:ser>
          <c:idx val="0"/>
          <c:order val="0"/>
          <c:tx>
            <c:strRef>
              <c:f>CLUSTER5!$A$1</c:f>
              <c:strCache>
                <c:ptCount val="1"/>
                <c:pt idx="0">
                  <c:v>ACT</c:v>
                </c:pt>
              </c:strCache>
            </c:strRef>
          </c:tx>
          <c:spPr>
            <a:ln w="254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CLUSTER5!$A$2:$A$104</c:f>
              <c:numCache>
                <c:formatCode>General</c:formatCode>
                <c:ptCount val="103"/>
                <c:pt idx="0">
                  <c:v>1</c:v>
                </c:pt>
                <c:pt idx="1">
                  <c:v>2</c:v>
                </c:pt>
                <c:pt idx="2">
                  <c:v>0</c:v>
                </c:pt>
                <c:pt idx="3">
                  <c:v>5</c:v>
                </c:pt>
                <c:pt idx="4">
                  <c:v>5</c:v>
                </c:pt>
                <c:pt idx="5">
                  <c:v>1</c:v>
                </c:pt>
                <c:pt idx="6">
                  <c:v>6</c:v>
                </c:pt>
                <c:pt idx="7">
                  <c:v>6</c:v>
                </c:pt>
                <c:pt idx="8">
                  <c:v>6</c:v>
                </c:pt>
                <c:pt idx="9">
                  <c:v>3</c:v>
                </c:pt>
                <c:pt idx="10">
                  <c:v>6</c:v>
                </c:pt>
                <c:pt idx="11">
                  <c:v>4</c:v>
                </c:pt>
                <c:pt idx="12">
                  <c:v>2</c:v>
                </c:pt>
                <c:pt idx="13">
                  <c:v>5</c:v>
                </c:pt>
                <c:pt idx="14">
                  <c:v>3</c:v>
                </c:pt>
                <c:pt idx="15">
                  <c:v>5</c:v>
                </c:pt>
                <c:pt idx="16">
                  <c:v>1</c:v>
                </c:pt>
                <c:pt idx="17">
                  <c:v>5</c:v>
                </c:pt>
                <c:pt idx="18">
                  <c:v>6</c:v>
                </c:pt>
                <c:pt idx="19">
                  <c:v>3</c:v>
                </c:pt>
                <c:pt idx="20">
                  <c:v>5</c:v>
                </c:pt>
                <c:pt idx="21">
                  <c:v>5</c:v>
                </c:pt>
                <c:pt idx="22">
                  <c:v>4</c:v>
                </c:pt>
                <c:pt idx="23">
                  <c:v>2</c:v>
                </c:pt>
                <c:pt idx="24">
                  <c:v>6</c:v>
                </c:pt>
                <c:pt idx="25">
                  <c:v>5</c:v>
                </c:pt>
                <c:pt idx="26">
                  <c:v>4</c:v>
                </c:pt>
                <c:pt idx="27">
                  <c:v>6</c:v>
                </c:pt>
                <c:pt idx="28">
                  <c:v>2</c:v>
                </c:pt>
                <c:pt idx="29">
                  <c:v>2</c:v>
                </c:pt>
                <c:pt idx="30">
                  <c:v>1</c:v>
                </c:pt>
                <c:pt idx="31">
                  <c:v>6</c:v>
                </c:pt>
                <c:pt idx="32">
                  <c:v>6</c:v>
                </c:pt>
                <c:pt idx="33">
                  <c:v>5</c:v>
                </c:pt>
                <c:pt idx="34">
                  <c:v>4</c:v>
                </c:pt>
                <c:pt idx="35">
                  <c:v>5</c:v>
                </c:pt>
                <c:pt idx="36">
                  <c:v>2</c:v>
                </c:pt>
                <c:pt idx="37">
                  <c:v>0</c:v>
                </c:pt>
                <c:pt idx="38">
                  <c:v>1</c:v>
                </c:pt>
                <c:pt idx="39">
                  <c:v>5</c:v>
                </c:pt>
                <c:pt idx="40">
                  <c:v>3</c:v>
                </c:pt>
                <c:pt idx="41">
                  <c:v>5</c:v>
                </c:pt>
                <c:pt idx="42">
                  <c:v>3</c:v>
                </c:pt>
                <c:pt idx="43">
                  <c:v>1</c:v>
                </c:pt>
                <c:pt idx="44">
                  <c:v>5</c:v>
                </c:pt>
                <c:pt idx="45">
                  <c:v>4</c:v>
                </c:pt>
                <c:pt idx="46">
                  <c:v>2</c:v>
                </c:pt>
                <c:pt idx="47">
                  <c:v>2</c:v>
                </c:pt>
                <c:pt idx="48">
                  <c:v>0</c:v>
                </c:pt>
                <c:pt idx="49">
                  <c:v>3</c:v>
                </c:pt>
                <c:pt idx="50">
                  <c:v>4</c:v>
                </c:pt>
                <c:pt idx="51">
                  <c:v>0</c:v>
                </c:pt>
                <c:pt idx="52">
                  <c:v>4</c:v>
                </c:pt>
                <c:pt idx="53">
                  <c:v>1</c:v>
                </c:pt>
                <c:pt idx="54">
                  <c:v>3</c:v>
                </c:pt>
                <c:pt idx="55">
                  <c:v>0</c:v>
                </c:pt>
                <c:pt idx="56">
                  <c:v>4</c:v>
                </c:pt>
                <c:pt idx="57">
                  <c:v>6</c:v>
                </c:pt>
                <c:pt idx="58">
                  <c:v>4</c:v>
                </c:pt>
                <c:pt idx="59">
                  <c:v>3</c:v>
                </c:pt>
                <c:pt idx="60">
                  <c:v>1</c:v>
                </c:pt>
                <c:pt idx="61">
                  <c:v>5</c:v>
                </c:pt>
                <c:pt idx="62">
                  <c:v>5</c:v>
                </c:pt>
                <c:pt idx="63">
                  <c:v>3</c:v>
                </c:pt>
                <c:pt idx="64">
                  <c:v>0</c:v>
                </c:pt>
                <c:pt idx="65">
                  <c:v>4</c:v>
                </c:pt>
                <c:pt idx="66">
                  <c:v>2</c:v>
                </c:pt>
                <c:pt idx="67">
                  <c:v>1</c:v>
                </c:pt>
                <c:pt idx="68">
                  <c:v>4</c:v>
                </c:pt>
                <c:pt idx="69">
                  <c:v>4</c:v>
                </c:pt>
                <c:pt idx="70">
                  <c:v>2</c:v>
                </c:pt>
                <c:pt idx="71">
                  <c:v>3</c:v>
                </c:pt>
                <c:pt idx="72">
                  <c:v>0</c:v>
                </c:pt>
                <c:pt idx="73">
                  <c:v>2</c:v>
                </c:pt>
                <c:pt idx="74">
                  <c:v>1</c:v>
                </c:pt>
                <c:pt idx="75">
                  <c:v>1</c:v>
                </c:pt>
                <c:pt idx="76">
                  <c:v>4</c:v>
                </c:pt>
                <c:pt idx="77">
                  <c:v>2</c:v>
                </c:pt>
                <c:pt idx="78">
                  <c:v>1</c:v>
                </c:pt>
                <c:pt idx="79">
                  <c:v>3</c:v>
                </c:pt>
                <c:pt idx="80">
                  <c:v>0</c:v>
                </c:pt>
                <c:pt idx="81">
                  <c:v>4</c:v>
                </c:pt>
                <c:pt idx="82">
                  <c:v>4</c:v>
                </c:pt>
                <c:pt idx="83">
                  <c:v>4</c:v>
                </c:pt>
                <c:pt idx="84">
                  <c:v>2</c:v>
                </c:pt>
                <c:pt idx="85">
                  <c:v>2</c:v>
                </c:pt>
                <c:pt idx="86">
                  <c:v>2</c:v>
                </c:pt>
                <c:pt idx="87">
                  <c:v>1</c:v>
                </c:pt>
                <c:pt idx="88">
                  <c:v>1</c:v>
                </c:pt>
                <c:pt idx="89">
                  <c:v>4</c:v>
                </c:pt>
                <c:pt idx="90">
                  <c:v>1</c:v>
                </c:pt>
                <c:pt idx="91">
                  <c:v>1</c:v>
                </c:pt>
                <c:pt idx="92">
                  <c:v>1</c:v>
                </c:pt>
                <c:pt idx="93">
                  <c:v>3</c:v>
                </c:pt>
                <c:pt idx="94">
                  <c:v>1</c:v>
                </c:pt>
                <c:pt idx="95">
                  <c:v>3</c:v>
                </c:pt>
                <c:pt idx="96">
                  <c:v>2</c:v>
                </c:pt>
                <c:pt idx="97">
                  <c:v>1</c:v>
                </c:pt>
                <c:pt idx="98">
                  <c:v>2</c:v>
                </c:pt>
                <c:pt idx="99">
                  <c:v>3</c:v>
                </c:pt>
                <c:pt idx="100">
                  <c:v>1</c:v>
                </c:pt>
                <c:pt idx="101">
                  <c:v>0</c:v>
                </c:pt>
                <c:pt idx="10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BBF-CD40-9FCB-64624584668E}"/>
            </c:ext>
          </c:extLst>
        </c:ser>
        <c:ser>
          <c:idx val="1"/>
          <c:order val="1"/>
          <c:tx>
            <c:strRef>
              <c:f>CLUSTER5!$B$1</c:f>
              <c:strCache>
                <c:ptCount val="1"/>
                <c:pt idx="0">
                  <c:v>FEV1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CLUSTER5!$B$2:$B$104</c:f>
              <c:numCache>
                <c:formatCode>General</c:formatCode>
                <c:ptCount val="103"/>
                <c:pt idx="0">
                  <c:v>3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3</c:v>
                </c:pt>
                <c:pt idx="6">
                  <c:v>3</c:v>
                </c:pt>
                <c:pt idx="7">
                  <c:v>3</c:v>
                </c:pt>
                <c:pt idx="8">
                  <c:v>3</c:v>
                </c:pt>
                <c:pt idx="9">
                  <c:v>3</c:v>
                </c:pt>
                <c:pt idx="10">
                  <c:v>3</c:v>
                </c:pt>
                <c:pt idx="11">
                  <c:v>3</c:v>
                </c:pt>
                <c:pt idx="12">
                  <c:v>3</c:v>
                </c:pt>
                <c:pt idx="13">
                  <c:v>3</c:v>
                </c:pt>
                <c:pt idx="14">
                  <c:v>3</c:v>
                </c:pt>
                <c:pt idx="15">
                  <c:v>3</c:v>
                </c:pt>
                <c:pt idx="16">
                  <c:v>3</c:v>
                </c:pt>
                <c:pt idx="17">
                  <c:v>3</c:v>
                </c:pt>
                <c:pt idx="18">
                  <c:v>3</c:v>
                </c:pt>
                <c:pt idx="19">
                  <c:v>3</c:v>
                </c:pt>
                <c:pt idx="20">
                  <c:v>3</c:v>
                </c:pt>
                <c:pt idx="21">
                  <c:v>3</c:v>
                </c:pt>
                <c:pt idx="22">
                  <c:v>3</c:v>
                </c:pt>
                <c:pt idx="23">
                  <c:v>3</c:v>
                </c:pt>
                <c:pt idx="24">
                  <c:v>3</c:v>
                </c:pt>
                <c:pt idx="25">
                  <c:v>3</c:v>
                </c:pt>
                <c:pt idx="26">
                  <c:v>3</c:v>
                </c:pt>
                <c:pt idx="27">
                  <c:v>3</c:v>
                </c:pt>
                <c:pt idx="28">
                  <c:v>3</c:v>
                </c:pt>
                <c:pt idx="29">
                  <c:v>3</c:v>
                </c:pt>
                <c:pt idx="30">
                  <c:v>3</c:v>
                </c:pt>
                <c:pt idx="31">
                  <c:v>3</c:v>
                </c:pt>
                <c:pt idx="32">
                  <c:v>3</c:v>
                </c:pt>
                <c:pt idx="33">
                  <c:v>3</c:v>
                </c:pt>
                <c:pt idx="34">
                  <c:v>3</c:v>
                </c:pt>
                <c:pt idx="35">
                  <c:v>3</c:v>
                </c:pt>
                <c:pt idx="36">
                  <c:v>3</c:v>
                </c:pt>
                <c:pt idx="37">
                  <c:v>3</c:v>
                </c:pt>
                <c:pt idx="38">
                  <c:v>3</c:v>
                </c:pt>
                <c:pt idx="39">
                  <c:v>3</c:v>
                </c:pt>
                <c:pt idx="40">
                  <c:v>3</c:v>
                </c:pt>
                <c:pt idx="41">
                  <c:v>3</c:v>
                </c:pt>
                <c:pt idx="42">
                  <c:v>3</c:v>
                </c:pt>
                <c:pt idx="43">
                  <c:v>3</c:v>
                </c:pt>
                <c:pt idx="44">
                  <c:v>3</c:v>
                </c:pt>
                <c:pt idx="45">
                  <c:v>3</c:v>
                </c:pt>
                <c:pt idx="46">
                  <c:v>3</c:v>
                </c:pt>
                <c:pt idx="47">
                  <c:v>3</c:v>
                </c:pt>
                <c:pt idx="48">
                  <c:v>3</c:v>
                </c:pt>
                <c:pt idx="49">
                  <c:v>3</c:v>
                </c:pt>
                <c:pt idx="50">
                  <c:v>3</c:v>
                </c:pt>
                <c:pt idx="51">
                  <c:v>2</c:v>
                </c:pt>
                <c:pt idx="52">
                  <c:v>3</c:v>
                </c:pt>
                <c:pt idx="53">
                  <c:v>3</c:v>
                </c:pt>
                <c:pt idx="54">
                  <c:v>3</c:v>
                </c:pt>
                <c:pt idx="55">
                  <c:v>3</c:v>
                </c:pt>
                <c:pt idx="56">
                  <c:v>2</c:v>
                </c:pt>
                <c:pt idx="57">
                  <c:v>3</c:v>
                </c:pt>
                <c:pt idx="58">
                  <c:v>3</c:v>
                </c:pt>
                <c:pt idx="59">
                  <c:v>3</c:v>
                </c:pt>
                <c:pt idx="60">
                  <c:v>3</c:v>
                </c:pt>
                <c:pt idx="61">
                  <c:v>3</c:v>
                </c:pt>
                <c:pt idx="62">
                  <c:v>3</c:v>
                </c:pt>
                <c:pt idx="63">
                  <c:v>3</c:v>
                </c:pt>
                <c:pt idx="64">
                  <c:v>3</c:v>
                </c:pt>
                <c:pt idx="65">
                  <c:v>3</c:v>
                </c:pt>
                <c:pt idx="66">
                  <c:v>3</c:v>
                </c:pt>
                <c:pt idx="67">
                  <c:v>3</c:v>
                </c:pt>
                <c:pt idx="68">
                  <c:v>2</c:v>
                </c:pt>
                <c:pt idx="69">
                  <c:v>3</c:v>
                </c:pt>
                <c:pt idx="70">
                  <c:v>3</c:v>
                </c:pt>
                <c:pt idx="71">
                  <c:v>3</c:v>
                </c:pt>
                <c:pt idx="72">
                  <c:v>2</c:v>
                </c:pt>
                <c:pt idx="73">
                  <c:v>3</c:v>
                </c:pt>
                <c:pt idx="74">
                  <c:v>3</c:v>
                </c:pt>
                <c:pt idx="75">
                  <c:v>3</c:v>
                </c:pt>
                <c:pt idx="76">
                  <c:v>3</c:v>
                </c:pt>
                <c:pt idx="77">
                  <c:v>3</c:v>
                </c:pt>
                <c:pt idx="78">
                  <c:v>3</c:v>
                </c:pt>
                <c:pt idx="79">
                  <c:v>3</c:v>
                </c:pt>
                <c:pt idx="80">
                  <c:v>2</c:v>
                </c:pt>
                <c:pt idx="81">
                  <c:v>3</c:v>
                </c:pt>
                <c:pt idx="82">
                  <c:v>3</c:v>
                </c:pt>
                <c:pt idx="83">
                  <c:v>3</c:v>
                </c:pt>
                <c:pt idx="84">
                  <c:v>3</c:v>
                </c:pt>
                <c:pt idx="85">
                  <c:v>3</c:v>
                </c:pt>
                <c:pt idx="86">
                  <c:v>3</c:v>
                </c:pt>
                <c:pt idx="87">
                  <c:v>3</c:v>
                </c:pt>
                <c:pt idx="88">
                  <c:v>3</c:v>
                </c:pt>
                <c:pt idx="89">
                  <c:v>2</c:v>
                </c:pt>
                <c:pt idx="90">
                  <c:v>3</c:v>
                </c:pt>
                <c:pt idx="91">
                  <c:v>3</c:v>
                </c:pt>
                <c:pt idx="92">
                  <c:v>3</c:v>
                </c:pt>
                <c:pt idx="93">
                  <c:v>3</c:v>
                </c:pt>
                <c:pt idx="94">
                  <c:v>2</c:v>
                </c:pt>
                <c:pt idx="95">
                  <c:v>3</c:v>
                </c:pt>
                <c:pt idx="96">
                  <c:v>3</c:v>
                </c:pt>
                <c:pt idx="97">
                  <c:v>3</c:v>
                </c:pt>
                <c:pt idx="98">
                  <c:v>3</c:v>
                </c:pt>
                <c:pt idx="99">
                  <c:v>3</c:v>
                </c:pt>
                <c:pt idx="100">
                  <c:v>2</c:v>
                </c:pt>
                <c:pt idx="101">
                  <c:v>3</c:v>
                </c:pt>
                <c:pt idx="10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BBF-CD40-9FCB-64624584668E}"/>
            </c:ext>
          </c:extLst>
        </c:ser>
        <c:ser>
          <c:idx val="2"/>
          <c:order val="2"/>
          <c:tx>
            <c:strRef>
              <c:f>CLUSTER5!$C$1</c:f>
              <c:strCache>
                <c:ptCount val="1"/>
                <c:pt idx="0">
                  <c:v>meds</c:v>
                </c:pt>
              </c:strCache>
            </c:strRef>
          </c:tx>
          <c:spPr>
            <a:ln w="15875" cap="rnd">
              <a:solidFill>
                <a:schemeClr val="bg1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CLUSTER5!$C$2:$C$104</c:f>
              <c:numCache>
                <c:formatCode>General</c:formatCode>
                <c:ptCount val="103"/>
                <c:pt idx="0">
                  <c:v>5</c:v>
                </c:pt>
                <c:pt idx="1">
                  <c:v>4</c:v>
                </c:pt>
                <c:pt idx="2">
                  <c:v>5</c:v>
                </c:pt>
                <c:pt idx="3">
                  <c:v>6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3</c:v>
                </c:pt>
                <c:pt idx="9">
                  <c:v>4</c:v>
                </c:pt>
                <c:pt idx="10">
                  <c:v>6</c:v>
                </c:pt>
                <c:pt idx="11">
                  <c:v>6</c:v>
                </c:pt>
                <c:pt idx="12">
                  <c:v>5</c:v>
                </c:pt>
                <c:pt idx="13">
                  <c:v>6</c:v>
                </c:pt>
                <c:pt idx="14">
                  <c:v>4</c:v>
                </c:pt>
                <c:pt idx="15">
                  <c:v>5</c:v>
                </c:pt>
                <c:pt idx="16">
                  <c:v>5</c:v>
                </c:pt>
                <c:pt idx="17">
                  <c:v>4</c:v>
                </c:pt>
                <c:pt idx="18">
                  <c:v>5</c:v>
                </c:pt>
                <c:pt idx="19">
                  <c:v>6</c:v>
                </c:pt>
                <c:pt idx="20">
                  <c:v>5</c:v>
                </c:pt>
                <c:pt idx="21">
                  <c:v>4</c:v>
                </c:pt>
                <c:pt idx="22">
                  <c:v>5</c:v>
                </c:pt>
                <c:pt idx="23">
                  <c:v>5</c:v>
                </c:pt>
                <c:pt idx="24">
                  <c:v>2</c:v>
                </c:pt>
                <c:pt idx="25">
                  <c:v>5</c:v>
                </c:pt>
                <c:pt idx="26">
                  <c:v>5</c:v>
                </c:pt>
                <c:pt idx="27">
                  <c:v>6</c:v>
                </c:pt>
                <c:pt idx="28">
                  <c:v>6</c:v>
                </c:pt>
                <c:pt idx="29">
                  <c:v>4</c:v>
                </c:pt>
                <c:pt idx="30">
                  <c:v>5</c:v>
                </c:pt>
                <c:pt idx="31">
                  <c:v>3</c:v>
                </c:pt>
                <c:pt idx="32">
                  <c:v>4</c:v>
                </c:pt>
                <c:pt idx="33">
                  <c:v>5</c:v>
                </c:pt>
                <c:pt idx="34">
                  <c:v>6</c:v>
                </c:pt>
                <c:pt idx="35">
                  <c:v>7</c:v>
                </c:pt>
                <c:pt idx="36">
                  <c:v>5</c:v>
                </c:pt>
                <c:pt idx="37">
                  <c:v>5</c:v>
                </c:pt>
                <c:pt idx="38">
                  <c:v>4</c:v>
                </c:pt>
                <c:pt idx="39">
                  <c:v>6</c:v>
                </c:pt>
                <c:pt idx="40">
                  <c:v>6</c:v>
                </c:pt>
                <c:pt idx="41">
                  <c:v>7</c:v>
                </c:pt>
                <c:pt idx="42">
                  <c:v>5</c:v>
                </c:pt>
                <c:pt idx="43">
                  <c:v>7</c:v>
                </c:pt>
                <c:pt idx="44">
                  <c:v>6</c:v>
                </c:pt>
                <c:pt idx="45">
                  <c:v>5</c:v>
                </c:pt>
                <c:pt idx="46">
                  <c:v>3</c:v>
                </c:pt>
                <c:pt idx="47">
                  <c:v>5</c:v>
                </c:pt>
                <c:pt idx="48">
                  <c:v>4</c:v>
                </c:pt>
                <c:pt idx="49">
                  <c:v>5</c:v>
                </c:pt>
                <c:pt idx="50">
                  <c:v>4</c:v>
                </c:pt>
                <c:pt idx="51">
                  <c:v>4</c:v>
                </c:pt>
                <c:pt idx="52">
                  <c:v>6</c:v>
                </c:pt>
                <c:pt idx="53">
                  <c:v>5</c:v>
                </c:pt>
                <c:pt idx="54">
                  <c:v>6</c:v>
                </c:pt>
                <c:pt idx="55">
                  <c:v>4</c:v>
                </c:pt>
                <c:pt idx="56">
                  <c:v>4</c:v>
                </c:pt>
                <c:pt idx="57">
                  <c:v>6</c:v>
                </c:pt>
                <c:pt idx="58">
                  <c:v>6</c:v>
                </c:pt>
                <c:pt idx="59">
                  <c:v>6</c:v>
                </c:pt>
                <c:pt idx="60">
                  <c:v>7</c:v>
                </c:pt>
                <c:pt idx="61">
                  <c:v>5</c:v>
                </c:pt>
                <c:pt idx="62">
                  <c:v>5</c:v>
                </c:pt>
                <c:pt idx="63">
                  <c:v>1</c:v>
                </c:pt>
                <c:pt idx="64">
                  <c:v>4</c:v>
                </c:pt>
                <c:pt idx="65">
                  <c:v>4</c:v>
                </c:pt>
                <c:pt idx="66">
                  <c:v>5</c:v>
                </c:pt>
                <c:pt idx="67">
                  <c:v>6</c:v>
                </c:pt>
                <c:pt idx="68">
                  <c:v>5</c:v>
                </c:pt>
                <c:pt idx="69">
                  <c:v>5</c:v>
                </c:pt>
                <c:pt idx="70">
                  <c:v>5</c:v>
                </c:pt>
                <c:pt idx="71">
                  <c:v>4</c:v>
                </c:pt>
                <c:pt idx="72">
                  <c:v>6</c:v>
                </c:pt>
                <c:pt idx="73">
                  <c:v>4</c:v>
                </c:pt>
                <c:pt idx="74">
                  <c:v>6</c:v>
                </c:pt>
                <c:pt idx="75">
                  <c:v>4</c:v>
                </c:pt>
                <c:pt idx="76">
                  <c:v>5</c:v>
                </c:pt>
                <c:pt idx="77">
                  <c:v>5</c:v>
                </c:pt>
                <c:pt idx="78">
                  <c:v>5</c:v>
                </c:pt>
                <c:pt idx="79">
                  <c:v>5</c:v>
                </c:pt>
                <c:pt idx="80">
                  <c:v>6</c:v>
                </c:pt>
                <c:pt idx="81">
                  <c:v>4</c:v>
                </c:pt>
                <c:pt idx="82">
                  <c:v>2</c:v>
                </c:pt>
                <c:pt idx="83">
                  <c:v>5</c:v>
                </c:pt>
                <c:pt idx="84">
                  <c:v>4</c:v>
                </c:pt>
                <c:pt idx="85">
                  <c:v>5</c:v>
                </c:pt>
                <c:pt idx="86">
                  <c:v>4</c:v>
                </c:pt>
                <c:pt idx="87">
                  <c:v>4</c:v>
                </c:pt>
                <c:pt idx="88">
                  <c:v>4</c:v>
                </c:pt>
                <c:pt idx="89">
                  <c:v>6</c:v>
                </c:pt>
                <c:pt idx="90">
                  <c:v>4</c:v>
                </c:pt>
                <c:pt idx="91">
                  <c:v>5</c:v>
                </c:pt>
                <c:pt idx="92">
                  <c:v>4</c:v>
                </c:pt>
                <c:pt idx="93">
                  <c:v>6</c:v>
                </c:pt>
                <c:pt idx="94">
                  <c:v>5</c:v>
                </c:pt>
                <c:pt idx="95">
                  <c:v>5</c:v>
                </c:pt>
                <c:pt idx="96">
                  <c:v>5</c:v>
                </c:pt>
                <c:pt idx="97">
                  <c:v>4</c:v>
                </c:pt>
                <c:pt idx="98">
                  <c:v>6</c:v>
                </c:pt>
                <c:pt idx="99">
                  <c:v>1</c:v>
                </c:pt>
                <c:pt idx="100">
                  <c:v>5</c:v>
                </c:pt>
                <c:pt idx="101">
                  <c:v>6</c:v>
                </c:pt>
                <c:pt idx="102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BBF-CD40-9FCB-64624584668E}"/>
            </c:ext>
          </c:extLst>
        </c:ser>
        <c:ser>
          <c:idx val="3"/>
          <c:order val="3"/>
          <c:tx>
            <c:strRef>
              <c:f>CLUSTER5!$D$1</c:f>
              <c:strCache>
                <c:ptCount val="1"/>
                <c:pt idx="0">
                  <c:v>exac</c:v>
                </c:pt>
              </c:strCache>
            </c:strRef>
          </c:tx>
          <c:spPr>
            <a:ln w="1270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val>
            <c:numRef>
              <c:f>CLUSTER5!$D$2:$D$104</c:f>
              <c:numCache>
                <c:formatCode>General</c:formatCode>
                <c:ptCount val="103"/>
                <c:pt idx="0">
                  <c:v>2</c:v>
                </c:pt>
                <c:pt idx="1">
                  <c:v>2</c:v>
                </c:pt>
                <c:pt idx="2">
                  <c:v>0</c:v>
                </c:pt>
                <c:pt idx="3">
                  <c:v>2</c:v>
                </c:pt>
                <c:pt idx="4">
                  <c:v>0</c:v>
                </c:pt>
                <c:pt idx="5">
                  <c:v>0</c:v>
                </c:pt>
                <c:pt idx="6">
                  <c:v>4</c:v>
                </c:pt>
                <c:pt idx="7">
                  <c:v>4</c:v>
                </c:pt>
                <c:pt idx="8">
                  <c:v>2</c:v>
                </c:pt>
                <c:pt idx="9">
                  <c:v>4</c:v>
                </c:pt>
                <c:pt idx="10">
                  <c:v>4</c:v>
                </c:pt>
                <c:pt idx="11">
                  <c:v>4</c:v>
                </c:pt>
                <c:pt idx="12">
                  <c:v>2</c:v>
                </c:pt>
                <c:pt idx="13">
                  <c:v>4</c:v>
                </c:pt>
                <c:pt idx="14">
                  <c:v>2</c:v>
                </c:pt>
                <c:pt idx="15">
                  <c:v>4</c:v>
                </c:pt>
                <c:pt idx="16">
                  <c:v>0</c:v>
                </c:pt>
                <c:pt idx="17">
                  <c:v>2</c:v>
                </c:pt>
                <c:pt idx="18">
                  <c:v>4</c:v>
                </c:pt>
                <c:pt idx="19">
                  <c:v>4</c:v>
                </c:pt>
                <c:pt idx="20">
                  <c:v>4</c:v>
                </c:pt>
                <c:pt idx="21">
                  <c:v>2</c:v>
                </c:pt>
                <c:pt idx="22">
                  <c:v>2</c:v>
                </c:pt>
                <c:pt idx="23">
                  <c:v>0</c:v>
                </c:pt>
                <c:pt idx="24">
                  <c:v>4</c:v>
                </c:pt>
                <c:pt idx="25">
                  <c:v>2</c:v>
                </c:pt>
                <c:pt idx="26">
                  <c:v>2</c:v>
                </c:pt>
                <c:pt idx="27">
                  <c:v>4</c:v>
                </c:pt>
                <c:pt idx="28">
                  <c:v>2</c:v>
                </c:pt>
                <c:pt idx="29">
                  <c:v>4</c:v>
                </c:pt>
                <c:pt idx="30">
                  <c:v>4</c:v>
                </c:pt>
                <c:pt idx="31">
                  <c:v>2</c:v>
                </c:pt>
                <c:pt idx="32">
                  <c:v>4</c:v>
                </c:pt>
                <c:pt idx="33">
                  <c:v>2</c:v>
                </c:pt>
                <c:pt idx="34">
                  <c:v>2</c:v>
                </c:pt>
                <c:pt idx="35">
                  <c:v>4</c:v>
                </c:pt>
                <c:pt idx="36">
                  <c:v>2</c:v>
                </c:pt>
                <c:pt idx="37">
                  <c:v>2</c:v>
                </c:pt>
                <c:pt idx="38">
                  <c:v>0</c:v>
                </c:pt>
                <c:pt idx="39">
                  <c:v>2</c:v>
                </c:pt>
                <c:pt idx="40">
                  <c:v>2</c:v>
                </c:pt>
                <c:pt idx="41">
                  <c:v>4</c:v>
                </c:pt>
                <c:pt idx="42">
                  <c:v>0</c:v>
                </c:pt>
                <c:pt idx="43">
                  <c:v>2</c:v>
                </c:pt>
                <c:pt idx="44">
                  <c:v>2</c:v>
                </c:pt>
                <c:pt idx="45">
                  <c:v>2</c:v>
                </c:pt>
                <c:pt idx="46">
                  <c:v>2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2</c:v>
                </c:pt>
                <c:pt idx="51">
                  <c:v>2</c:v>
                </c:pt>
                <c:pt idx="52">
                  <c:v>0</c:v>
                </c:pt>
                <c:pt idx="53">
                  <c:v>2</c:v>
                </c:pt>
                <c:pt idx="54">
                  <c:v>2</c:v>
                </c:pt>
                <c:pt idx="55">
                  <c:v>2</c:v>
                </c:pt>
                <c:pt idx="56">
                  <c:v>4</c:v>
                </c:pt>
                <c:pt idx="57">
                  <c:v>2</c:v>
                </c:pt>
                <c:pt idx="58">
                  <c:v>0</c:v>
                </c:pt>
                <c:pt idx="59">
                  <c:v>2</c:v>
                </c:pt>
                <c:pt idx="60">
                  <c:v>0</c:v>
                </c:pt>
                <c:pt idx="61">
                  <c:v>4</c:v>
                </c:pt>
                <c:pt idx="62">
                  <c:v>2</c:v>
                </c:pt>
                <c:pt idx="63">
                  <c:v>0</c:v>
                </c:pt>
                <c:pt idx="64">
                  <c:v>2</c:v>
                </c:pt>
                <c:pt idx="65">
                  <c:v>0</c:v>
                </c:pt>
                <c:pt idx="66">
                  <c:v>0</c:v>
                </c:pt>
                <c:pt idx="67">
                  <c:v>2</c:v>
                </c:pt>
                <c:pt idx="68">
                  <c:v>2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2</c:v>
                </c:pt>
                <c:pt idx="78">
                  <c:v>2</c:v>
                </c:pt>
                <c:pt idx="79">
                  <c:v>0</c:v>
                </c:pt>
                <c:pt idx="80">
                  <c:v>2</c:v>
                </c:pt>
                <c:pt idx="81">
                  <c:v>0</c:v>
                </c:pt>
                <c:pt idx="82">
                  <c:v>0</c:v>
                </c:pt>
                <c:pt idx="83">
                  <c:v>2</c:v>
                </c:pt>
                <c:pt idx="84">
                  <c:v>2</c:v>
                </c:pt>
                <c:pt idx="85">
                  <c:v>0</c:v>
                </c:pt>
                <c:pt idx="86">
                  <c:v>2</c:v>
                </c:pt>
                <c:pt idx="87">
                  <c:v>2</c:v>
                </c:pt>
                <c:pt idx="88">
                  <c:v>0</c:v>
                </c:pt>
                <c:pt idx="89">
                  <c:v>2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2</c:v>
                </c:pt>
                <c:pt idx="94">
                  <c:v>2</c:v>
                </c:pt>
                <c:pt idx="95">
                  <c:v>0</c:v>
                </c:pt>
                <c:pt idx="96">
                  <c:v>2</c:v>
                </c:pt>
                <c:pt idx="97">
                  <c:v>0</c:v>
                </c:pt>
                <c:pt idx="98">
                  <c:v>4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BBF-CD40-9FCB-6462458466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3934272"/>
        <c:axId val="473935952"/>
      </c:radarChart>
      <c:catAx>
        <c:axId val="473934272"/>
        <c:scaling>
          <c:orientation val="minMax"/>
        </c:scaling>
        <c:delete val="1"/>
        <c:axPos val="b"/>
        <c:majorTickMark val="none"/>
        <c:minorTickMark val="none"/>
        <c:tickLblPos val="nextTo"/>
        <c:crossAx val="473935952"/>
        <c:crosses val="autoZero"/>
        <c:auto val="1"/>
        <c:lblAlgn val="ctr"/>
        <c:lblOffset val="100"/>
        <c:noMultiLvlLbl val="0"/>
      </c:catAx>
      <c:valAx>
        <c:axId val="473935952"/>
        <c:scaling>
          <c:orientation val="minMax"/>
          <c:max val="8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739342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8/1/19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730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8/1/19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098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8/1/19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148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8/1/19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793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8/1/19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229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8/1/19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031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8/1/19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570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8/1/19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51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8/1/19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986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8/1/19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881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8/1/19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807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6A3374-5AA0-0744-89DB-02842EBCCAD4}" type="datetimeFigureOut">
              <a:rPr lang="en-US" smtClean="0"/>
              <a:t>8/1/19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033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.xml"/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5.xml"/><Relationship Id="rId11" Type="http://schemas.openxmlformats.org/officeDocument/2006/relationships/chart" Target="../charts/chart10.xml"/><Relationship Id="rId5" Type="http://schemas.openxmlformats.org/officeDocument/2006/relationships/chart" Target="../charts/chart4.xml"/><Relationship Id="rId10" Type="http://schemas.openxmlformats.org/officeDocument/2006/relationships/chart" Target="../charts/chart9.xml"/><Relationship Id="rId4" Type="http://schemas.openxmlformats.org/officeDocument/2006/relationships/chart" Target="../charts/chart3.xml"/><Relationship Id="rId9" Type="http://schemas.openxmlformats.org/officeDocument/2006/relationships/chart" Target="../charts/char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0" name="Chart 49">
            <a:extLst>
              <a:ext uri="{FF2B5EF4-FFF2-40B4-BE49-F238E27FC236}">
                <a16:creationId xmlns:a16="http://schemas.microsoft.com/office/drawing/2014/main" id="{DFD57727-B8E0-1645-A21F-2C7B094D62E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55607552"/>
              </p:ext>
            </p:extLst>
          </p:nvPr>
        </p:nvGraphicFramePr>
        <p:xfrm>
          <a:off x="376930" y="5497810"/>
          <a:ext cx="2928716" cy="1854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5" name="Chart 44">
            <a:extLst>
              <a:ext uri="{FF2B5EF4-FFF2-40B4-BE49-F238E27FC236}">
                <a16:creationId xmlns:a16="http://schemas.microsoft.com/office/drawing/2014/main" id="{10E16A17-AE88-0E41-B9A2-518275E2485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1751195"/>
              </p:ext>
            </p:extLst>
          </p:nvPr>
        </p:nvGraphicFramePr>
        <p:xfrm>
          <a:off x="743795" y="2047583"/>
          <a:ext cx="2194987" cy="18317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1" name="Chart 30">
            <a:extLst>
              <a:ext uri="{FF2B5EF4-FFF2-40B4-BE49-F238E27FC236}">
                <a16:creationId xmlns:a16="http://schemas.microsoft.com/office/drawing/2014/main" id="{CE482B90-B2E4-5B4C-823C-D400E841FA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9035853"/>
              </p:ext>
            </p:extLst>
          </p:nvPr>
        </p:nvGraphicFramePr>
        <p:xfrm>
          <a:off x="915459" y="385435"/>
          <a:ext cx="1851658" cy="17866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2" name="Chart 31">
            <a:extLst>
              <a:ext uri="{FF2B5EF4-FFF2-40B4-BE49-F238E27FC236}">
                <a16:creationId xmlns:a16="http://schemas.microsoft.com/office/drawing/2014/main" id="{247200D9-2246-C848-93CE-EB5747A66F7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6376287"/>
              </p:ext>
            </p:extLst>
          </p:nvPr>
        </p:nvGraphicFramePr>
        <p:xfrm>
          <a:off x="3113639" y="446738"/>
          <a:ext cx="2954240" cy="16528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010D78F3-4AD6-EF4F-85B8-D6276AF4461E}"/>
              </a:ext>
            </a:extLst>
          </p:cNvPr>
          <p:cNvSpPr txBox="1"/>
          <p:nvPr/>
        </p:nvSpPr>
        <p:spPr>
          <a:xfrm>
            <a:off x="279411" y="441583"/>
            <a:ext cx="946273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Cluster 1</a:t>
            </a:r>
          </a:p>
          <a:p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ASSESS score 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= 6.33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0A4EEAA-459A-2D4A-B6C0-62509DFFAEC0}"/>
              </a:ext>
            </a:extLst>
          </p:cNvPr>
          <p:cNvSpPr txBox="1"/>
          <p:nvPr/>
        </p:nvSpPr>
        <p:spPr>
          <a:xfrm>
            <a:off x="4977657" y="436300"/>
            <a:ext cx="103403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Cluster 1</a:t>
            </a:r>
          </a:p>
          <a:p>
            <a:pPr algn="r"/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ASSESS </a:t>
            </a:r>
          </a:p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score </a:t>
            </a:r>
          </a:p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= 5.24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63E1DF3-8C0F-6D4D-B949-C0D337E766A0}"/>
              </a:ext>
            </a:extLst>
          </p:cNvPr>
          <p:cNvSpPr txBox="1"/>
          <p:nvPr/>
        </p:nvSpPr>
        <p:spPr>
          <a:xfrm>
            <a:off x="2890283" y="1310286"/>
            <a:ext cx="9784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ACT domain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4332A6D-3791-A549-9223-2512C889B841}"/>
              </a:ext>
            </a:extLst>
          </p:cNvPr>
          <p:cNvSpPr/>
          <p:nvPr/>
        </p:nvSpPr>
        <p:spPr>
          <a:xfrm>
            <a:off x="2736407" y="1370792"/>
            <a:ext cx="198700" cy="560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60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F639883-315A-1C4A-AD3C-F2EE0B130C34}"/>
              </a:ext>
            </a:extLst>
          </p:cNvPr>
          <p:cNvSpPr txBox="1"/>
          <p:nvPr/>
        </p:nvSpPr>
        <p:spPr>
          <a:xfrm>
            <a:off x="2890282" y="1521873"/>
            <a:ext cx="17077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FEV</a:t>
            </a:r>
            <a:r>
              <a:rPr lang="en-US" sz="900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 domain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38A8067-B35C-9F4D-B016-57412C3CD0A8}"/>
              </a:ext>
            </a:extLst>
          </p:cNvPr>
          <p:cNvSpPr/>
          <p:nvPr/>
        </p:nvSpPr>
        <p:spPr>
          <a:xfrm>
            <a:off x="2739211" y="1589969"/>
            <a:ext cx="198700" cy="5600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6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0EF8FBD-706E-1A47-B93E-BBA560CB6356}"/>
              </a:ext>
            </a:extLst>
          </p:cNvPr>
          <p:cNvSpPr txBox="1"/>
          <p:nvPr/>
        </p:nvSpPr>
        <p:spPr>
          <a:xfrm>
            <a:off x="2890282" y="1767314"/>
            <a:ext cx="1707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Medication </a:t>
            </a:r>
          </a:p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domain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B5C0123-1D76-644C-A0B3-71349F30D691}"/>
              </a:ext>
            </a:extLst>
          </p:cNvPr>
          <p:cNvSpPr/>
          <p:nvPr/>
        </p:nvSpPr>
        <p:spPr>
          <a:xfrm>
            <a:off x="2736407" y="1819927"/>
            <a:ext cx="198700" cy="5600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8CA1E90-A767-1D49-AD8F-9D2203556498}"/>
              </a:ext>
            </a:extLst>
          </p:cNvPr>
          <p:cNvSpPr txBox="1"/>
          <p:nvPr/>
        </p:nvSpPr>
        <p:spPr>
          <a:xfrm>
            <a:off x="2890282" y="2087730"/>
            <a:ext cx="1121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Exacerbation domain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2CD0FD3-4071-5F43-8EE3-467D7FDBB7FD}"/>
              </a:ext>
            </a:extLst>
          </p:cNvPr>
          <p:cNvSpPr/>
          <p:nvPr/>
        </p:nvSpPr>
        <p:spPr>
          <a:xfrm>
            <a:off x="2739211" y="2140218"/>
            <a:ext cx="198700" cy="56004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DC41259-606D-8342-8CC7-CCFC6DA8FFDA}"/>
              </a:ext>
            </a:extLst>
          </p:cNvPr>
          <p:cNvSpPr txBox="1"/>
          <p:nvPr/>
        </p:nvSpPr>
        <p:spPr>
          <a:xfrm>
            <a:off x="279412" y="1963246"/>
            <a:ext cx="946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Cluster 2</a:t>
            </a:r>
          </a:p>
          <a:p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ASSESS score 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= 7.07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F04D414-A133-7748-959A-8285A33E0BA0}"/>
              </a:ext>
            </a:extLst>
          </p:cNvPr>
          <p:cNvSpPr txBox="1"/>
          <p:nvPr/>
        </p:nvSpPr>
        <p:spPr>
          <a:xfrm>
            <a:off x="4977657" y="1963457"/>
            <a:ext cx="10340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Cluster 2</a:t>
            </a:r>
          </a:p>
          <a:p>
            <a:pPr algn="r"/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ASSESS  </a:t>
            </a:r>
          </a:p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score </a:t>
            </a:r>
          </a:p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= 6.12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D2C566E-26D0-0749-90B2-12B1D79C1802}"/>
              </a:ext>
            </a:extLst>
          </p:cNvPr>
          <p:cNvSpPr txBox="1"/>
          <p:nvPr/>
        </p:nvSpPr>
        <p:spPr>
          <a:xfrm>
            <a:off x="279412" y="3612098"/>
            <a:ext cx="94627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Cluster 3</a:t>
            </a:r>
          </a:p>
          <a:p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ASSESS score 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= 8.84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3E4B340-1808-1E45-A750-01D48F7FF3A2}"/>
              </a:ext>
            </a:extLst>
          </p:cNvPr>
          <p:cNvSpPr txBox="1"/>
          <p:nvPr/>
        </p:nvSpPr>
        <p:spPr>
          <a:xfrm>
            <a:off x="4977657" y="3612098"/>
            <a:ext cx="110967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Cluster 3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ASSESS </a:t>
            </a:r>
          </a:p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score </a:t>
            </a:r>
          </a:p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= 7.79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E6C5B39-2F4D-CB4F-9F22-B6257ABEA34E}"/>
              </a:ext>
            </a:extLst>
          </p:cNvPr>
          <p:cNvSpPr txBox="1"/>
          <p:nvPr/>
        </p:nvSpPr>
        <p:spPr>
          <a:xfrm>
            <a:off x="279412" y="5384867"/>
            <a:ext cx="101436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Cluster 4</a:t>
            </a:r>
          </a:p>
          <a:p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ASSESS score 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= 10.41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9157C9E-03E3-5A4E-8963-68E55DA1652B}"/>
              </a:ext>
            </a:extLst>
          </p:cNvPr>
          <p:cNvSpPr txBox="1"/>
          <p:nvPr/>
        </p:nvSpPr>
        <p:spPr>
          <a:xfrm>
            <a:off x="4977657" y="5384867"/>
            <a:ext cx="111435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Cluster 4</a:t>
            </a:r>
          </a:p>
          <a:p>
            <a:pPr algn="r"/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ASSESS </a:t>
            </a:r>
          </a:p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score </a:t>
            </a:r>
          </a:p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= 8.48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40DC4BD-786C-E24A-B469-22278709C02D}"/>
              </a:ext>
            </a:extLst>
          </p:cNvPr>
          <p:cNvSpPr txBox="1"/>
          <p:nvPr/>
        </p:nvSpPr>
        <p:spPr>
          <a:xfrm>
            <a:off x="279411" y="7087784"/>
            <a:ext cx="101436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Cluster 5</a:t>
            </a:r>
          </a:p>
          <a:p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ASSESS score 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= 12.37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5EA44F2-5AFA-AD41-AEEC-65A0DFABF1BF}"/>
              </a:ext>
            </a:extLst>
          </p:cNvPr>
          <p:cNvSpPr txBox="1"/>
          <p:nvPr/>
        </p:nvSpPr>
        <p:spPr>
          <a:xfrm>
            <a:off x="4977657" y="7078267"/>
            <a:ext cx="111435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Cluster 5</a:t>
            </a:r>
          </a:p>
          <a:p>
            <a:pPr algn="r"/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ASSESS </a:t>
            </a:r>
          </a:p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Score</a:t>
            </a:r>
          </a:p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= 10.21</a:t>
            </a:r>
          </a:p>
        </p:txBody>
      </p:sp>
      <p:graphicFrame>
        <p:nvGraphicFramePr>
          <p:cNvPr id="46" name="Chart 45">
            <a:extLst>
              <a:ext uri="{FF2B5EF4-FFF2-40B4-BE49-F238E27FC236}">
                <a16:creationId xmlns:a16="http://schemas.microsoft.com/office/drawing/2014/main" id="{5DF834D1-3A09-F84B-BE71-7C54FC0E639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2814587"/>
              </p:ext>
            </p:extLst>
          </p:nvPr>
        </p:nvGraphicFramePr>
        <p:xfrm>
          <a:off x="3586715" y="1943117"/>
          <a:ext cx="1813528" cy="20406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47" name="Chart 46">
            <a:extLst>
              <a:ext uri="{FF2B5EF4-FFF2-40B4-BE49-F238E27FC236}">
                <a16:creationId xmlns:a16="http://schemas.microsoft.com/office/drawing/2014/main" id="{A0E3DA79-F6B1-3145-96A0-1C0740C61E4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63380128"/>
              </p:ext>
            </p:extLst>
          </p:nvPr>
        </p:nvGraphicFramePr>
        <p:xfrm>
          <a:off x="940672" y="3775432"/>
          <a:ext cx="1801232" cy="17738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48" name="Chart 47">
            <a:extLst>
              <a:ext uri="{FF2B5EF4-FFF2-40B4-BE49-F238E27FC236}">
                <a16:creationId xmlns:a16="http://schemas.microsoft.com/office/drawing/2014/main" id="{D45264F5-08BF-D94A-A117-2F037D654B1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9272588"/>
              </p:ext>
            </p:extLst>
          </p:nvPr>
        </p:nvGraphicFramePr>
        <p:xfrm>
          <a:off x="3564083" y="3767946"/>
          <a:ext cx="1858792" cy="17888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49" name="Chart 48">
            <a:extLst>
              <a:ext uri="{FF2B5EF4-FFF2-40B4-BE49-F238E27FC236}">
                <a16:creationId xmlns:a16="http://schemas.microsoft.com/office/drawing/2014/main" id="{A6707573-DF67-5A47-B408-095F5E72458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4220141"/>
              </p:ext>
            </p:extLst>
          </p:nvPr>
        </p:nvGraphicFramePr>
        <p:xfrm>
          <a:off x="3377183" y="5508073"/>
          <a:ext cx="2232593" cy="18339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51" name="Chart 50">
            <a:extLst>
              <a:ext uri="{FF2B5EF4-FFF2-40B4-BE49-F238E27FC236}">
                <a16:creationId xmlns:a16="http://schemas.microsoft.com/office/drawing/2014/main" id="{3A871D1F-6222-924D-BF23-3D9B522473B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5319139"/>
              </p:ext>
            </p:extLst>
          </p:nvPr>
        </p:nvGraphicFramePr>
        <p:xfrm>
          <a:off x="396501" y="7289863"/>
          <a:ext cx="2889575" cy="1780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52" name="Chart 51">
            <a:extLst>
              <a:ext uri="{FF2B5EF4-FFF2-40B4-BE49-F238E27FC236}">
                <a16:creationId xmlns:a16="http://schemas.microsoft.com/office/drawing/2014/main" id="{C59F97FC-DC44-D049-AEE2-28FCB956DB3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1520872"/>
              </p:ext>
            </p:extLst>
          </p:nvPr>
        </p:nvGraphicFramePr>
        <p:xfrm>
          <a:off x="2822398" y="7247664"/>
          <a:ext cx="3342163" cy="1864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97BF00C3-F4A3-EE41-BC8E-DB3D13954257}"/>
              </a:ext>
            </a:extLst>
          </p:cNvPr>
          <p:cNvSpPr txBox="1"/>
          <p:nvPr/>
        </p:nvSpPr>
        <p:spPr>
          <a:xfrm>
            <a:off x="376931" y="126460"/>
            <a:ext cx="2359476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Baseline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E38413B-2EF3-F14D-A296-14B5B0307CDE}"/>
              </a:ext>
            </a:extLst>
          </p:cNvPr>
          <p:cNvSpPr txBox="1"/>
          <p:nvPr/>
        </p:nvSpPr>
        <p:spPr>
          <a:xfrm>
            <a:off x="3586715" y="132656"/>
            <a:ext cx="2424979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Post-triamcinolone</a:t>
            </a:r>
          </a:p>
        </p:txBody>
      </p:sp>
    </p:spTree>
    <p:extLst>
      <p:ext uri="{BB962C8B-B14F-4D97-AF65-F5344CB8AC3E}">
        <p14:creationId xmlns:p14="http://schemas.microsoft.com/office/powerpoint/2010/main" val="20229940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1087</TotalTime>
  <Words>70</Words>
  <Application>Microsoft Macintosh PowerPoint</Application>
  <PresentationFormat>On-screen Show (4:3)</PresentationFormat>
  <Paragraphs>52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Fitzpatrick, Anne M</dc:creator>
  <cp:lastModifiedBy>Fitzpatrick, Anne M</cp:lastModifiedBy>
  <cp:revision>34</cp:revision>
  <dcterms:created xsi:type="dcterms:W3CDTF">2019-08-01T19:30:29Z</dcterms:created>
  <dcterms:modified xsi:type="dcterms:W3CDTF">2019-08-02T13:52:51Z</dcterms:modified>
</cp:coreProperties>
</file>