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" initials="J" lastIdx="1" clrIdx="0">
    <p:extLst>
      <p:ext uri="{19B8F6BF-5375-455C-9EA6-DF929625EA0E}">
        <p15:presenceInfo xmlns:p15="http://schemas.microsoft.com/office/powerpoint/2012/main" userId="Luc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2333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7618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190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3294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502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5684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4998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16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7019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3631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9910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A3FB7-9D59-4479-8E23-1B0371585F30}" type="datetimeFigureOut">
              <a:rPr lang="es-AR" smtClean="0"/>
              <a:pPr/>
              <a:t>8/3/2019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67BA5-0E26-492A-8CA0-A7AB138E130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5245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16CBFD32-32D8-4CDA-816F-C2005E8BA773}"/>
              </a:ext>
            </a:extLst>
          </p:cNvPr>
          <p:cNvGrpSpPr/>
          <p:nvPr/>
        </p:nvGrpSpPr>
        <p:grpSpPr>
          <a:xfrm>
            <a:off x="2082887" y="2079188"/>
            <a:ext cx="4680000" cy="1116088"/>
            <a:chOff x="2082887" y="2079188"/>
            <a:chExt cx="4680000" cy="1116088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C7E0B6DB-36EA-44B7-BF00-D6951DA62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887" y="2079188"/>
              <a:ext cx="4680000" cy="1116088"/>
            </a:xfrm>
            <a:prstGeom prst="rect">
              <a:avLst/>
            </a:prstGeom>
          </p:spPr>
        </p:pic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F5FFFAF8-4F39-40DD-B501-7BE5BB5D6DA6}"/>
                </a:ext>
              </a:extLst>
            </p:cNvPr>
            <p:cNvGrpSpPr/>
            <p:nvPr/>
          </p:nvGrpSpPr>
          <p:grpSpPr>
            <a:xfrm>
              <a:off x="2915478" y="2849218"/>
              <a:ext cx="3793412" cy="311104"/>
              <a:chOff x="2980695" y="2852317"/>
              <a:chExt cx="3820959" cy="411933"/>
            </a:xfrm>
          </p:grpSpPr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AEB647F-0C9E-43A4-A571-AEB09D488DCD}"/>
                  </a:ext>
                </a:extLst>
              </p:cNvPr>
              <p:cNvSpPr txBox="1"/>
              <p:nvPr/>
            </p:nvSpPr>
            <p:spPr>
              <a:xfrm>
                <a:off x="2980695" y="2856722"/>
                <a:ext cx="249496" cy="407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s-AR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52D22F1A-C49F-49F8-BAB1-59ADF098B6AF}"/>
                  </a:ext>
                </a:extLst>
              </p:cNvPr>
              <p:cNvSpPr txBox="1"/>
              <p:nvPr/>
            </p:nvSpPr>
            <p:spPr>
              <a:xfrm>
                <a:off x="5366088" y="2852317"/>
                <a:ext cx="249496" cy="407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s-AR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2B0B917-6251-4BAD-A57B-BFA510816C4D}"/>
                  </a:ext>
                </a:extLst>
              </p:cNvPr>
              <p:cNvSpPr txBox="1"/>
              <p:nvPr/>
            </p:nvSpPr>
            <p:spPr>
              <a:xfrm>
                <a:off x="6552158" y="2852317"/>
                <a:ext cx="249496" cy="407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s-AR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209B7877-1FF6-4E53-84CB-C2DBC86F6A4D}"/>
                  </a:ext>
                </a:extLst>
              </p:cNvPr>
              <p:cNvSpPr txBox="1"/>
              <p:nvPr/>
            </p:nvSpPr>
            <p:spPr>
              <a:xfrm>
                <a:off x="4166765" y="2856722"/>
                <a:ext cx="249496" cy="407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s-AR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</p:grpSp>
      <p:sp>
        <p:nvSpPr>
          <p:cNvPr id="2" name="CuadroTexto 1"/>
          <p:cNvSpPr txBox="1"/>
          <p:nvPr/>
        </p:nvSpPr>
        <p:spPr>
          <a:xfrm>
            <a:off x="1091861" y="3662725"/>
            <a:ext cx="6497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S1 </a:t>
            </a:r>
            <a:r>
              <a:rPr lang="en-US" dirty="0"/>
              <a:t>Sequence of image processing treatment to evaluate area of alveolus using the ImageJ software</a:t>
            </a:r>
          </a:p>
        </p:txBody>
      </p:sp>
    </p:spTree>
    <p:extLst>
      <p:ext uri="{BB962C8B-B14F-4D97-AF65-F5344CB8AC3E}">
        <p14:creationId xmlns:p14="http://schemas.microsoft.com/office/powerpoint/2010/main" val="18492641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2864</TotalTime>
  <Words>20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Joako</dc:creator>
  <cp:lastModifiedBy>Lucia</cp:lastModifiedBy>
  <cp:revision>142</cp:revision>
  <dcterms:created xsi:type="dcterms:W3CDTF">2018-08-01T14:34:32Z</dcterms:created>
  <dcterms:modified xsi:type="dcterms:W3CDTF">2019-03-08T20:04:19Z</dcterms:modified>
</cp:coreProperties>
</file>