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60" r:id="rId2"/>
  </p:sldIdLst>
  <p:sldSz cx="11699875" cy="14471650"/>
  <p:notesSz cx="6807200" cy="9939338"/>
  <p:defaultTextStyle>
    <a:defPPr>
      <a:defRPr lang="ja-JP"/>
    </a:defPPr>
    <a:lvl1pPr marL="0" algn="l" defTabSz="1495390" rtl="0" eaLnBrk="1" latinLnBrk="0" hangingPunct="1">
      <a:defRPr kumimoji="1" sz="2944" kern="1200">
        <a:solidFill>
          <a:schemeClr val="tx1"/>
        </a:solidFill>
        <a:latin typeface="+mn-lt"/>
        <a:ea typeface="+mn-ea"/>
        <a:cs typeface="+mn-cs"/>
      </a:defRPr>
    </a:lvl1pPr>
    <a:lvl2pPr marL="747695" algn="l" defTabSz="1495390" rtl="0" eaLnBrk="1" latinLnBrk="0" hangingPunct="1">
      <a:defRPr kumimoji="1" sz="2944" kern="1200">
        <a:solidFill>
          <a:schemeClr val="tx1"/>
        </a:solidFill>
        <a:latin typeface="+mn-lt"/>
        <a:ea typeface="+mn-ea"/>
        <a:cs typeface="+mn-cs"/>
      </a:defRPr>
    </a:lvl2pPr>
    <a:lvl3pPr marL="1495390" algn="l" defTabSz="1495390" rtl="0" eaLnBrk="1" latinLnBrk="0" hangingPunct="1">
      <a:defRPr kumimoji="1" sz="2944" kern="1200">
        <a:solidFill>
          <a:schemeClr val="tx1"/>
        </a:solidFill>
        <a:latin typeface="+mn-lt"/>
        <a:ea typeface="+mn-ea"/>
        <a:cs typeface="+mn-cs"/>
      </a:defRPr>
    </a:lvl3pPr>
    <a:lvl4pPr marL="2243085" algn="l" defTabSz="1495390" rtl="0" eaLnBrk="1" latinLnBrk="0" hangingPunct="1">
      <a:defRPr kumimoji="1" sz="2944" kern="1200">
        <a:solidFill>
          <a:schemeClr val="tx1"/>
        </a:solidFill>
        <a:latin typeface="+mn-lt"/>
        <a:ea typeface="+mn-ea"/>
        <a:cs typeface="+mn-cs"/>
      </a:defRPr>
    </a:lvl4pPr>
    <a:lvl5pPr marL="2990781" algn="l" defTabSz="1495390" rtl="0" eaLnBrk="1" latinLnBrk="0" hangingPunct="1">
      <a:defRPr kumimoji="1" sz="2944" kern="1200">
        <a:solidFill>
          <a:schemeClr val="tx1"/>
        </a:solidFill>
        <a:latin typeface="+mn-lt"/>
        <a:ea typeface="+mn-ea"/>
        <a:cs typeface="+mn-cs"/>
      </a:defRPr>
    </a:lvl5pPr>
    <a:lvl6pPr marL="3738476" algn="l" defTabSz="1495390" rtl="0" eaLnBrk="1" latinLnBrk="0" hangingPunct="1">
      <a:defRPr kumimoji="1" sz="2944" kern="1200">
        <a:solidFill>
          <a:schemeClr val="tx1"/>
        </a:solidFill>
        <a:latin typeface="+mn-lt"/>
        <a:ea typeface="+mn-ea"/>
        <a:cs typeface="+mn-cs"/>
      </a:defRPr>
    </a:lvl6pPr>
    <a:lvl7pPr marL="4486171" algn="l" defTabSz="1495390" rtl="0" eaLnBrk="1" latinLnBrk="0" hangingPunct="1">
      <a:defRPr kumimoji="1" sz="2944" kern="1200">
        <a:solidFill>
          <a:schemeClr val="tx1"/>
        </a:solidFill>
        <a:latin typeface="+mn-lt"/>
        <a:ea typeface="+mn-ea"/>
        <a:cs typeface="+mn-cs"/>
      </a:defRPr>
    </a:lvl7pPr>
    <a:lvl8pPr marL="5233866" algn="l" defTabSz="1495390" rtl="0" eaLnBrk="1" latinLnBrk="0" hangingPunct="1">
      <a:defRPr kumimoji="1" sz="2944" kern="1200">
        <a:solidFill>
          <a:schemeClr val="tx1"/>
        </a:solidFill>
        <a:latin typeface="+mn-lt"/>
        <a:ea typeface="+mn-ea"/>
        <a:cs typeface="+mn-cs"/>
      </a:defRPr>
    </a:lvl8pPr>
    <a:lvl9pPr marL="5981561" algn="l" defTabSz="1495390" rtl="0" eaLnBrk="1" latinLnBrk="0" hangingPunct="1">
      <a:defRPr kumimoji="1" sz="294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58" userDrawn="1">
          <p15:clr>
            <a:srgbClr val="A4A3A4"/>
          </p15:clr>
        </p15:guide>
        <p15:guide id="2" pos="36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4" autoAdjust="0"/>
    <p:restoredTop sz="94087" autoAdjust="0"/>
  </p:normalViewPr>
  <p:slideViewPr>
    <p:cSldViewPr snapToGrid="0">
      <p:cViewPr varScale="1">
        <p:scale>
          <a:sx n="32" d="100"/>
          <a:sy n="32" d="100"/>
        </p:scale>
        <p:origin x="1968" y="32"/>
      </p:cViewPr>
      <p:guideLst>
        <p:guide orient="horz" pos="4558"/>
        <p:guide pos="36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06AD3E61-EC32-483D-9DDF-57D11B031888}" type="datetimeFigureOut">
              <a:rPr kumimoji="1" lang="ja-JP" altLang="en-US" smtClean="0"/>
              <a:t>2019/6/27</a:t>
            </a:fld>
            <a:endParaRPr kumimoji="1" lang="ja-JP" altLang="en-US"/>
          </a:p>
        </p:txBody>
      </p:sp>
      <p:sp>
        <p:nvSpPr>
          <p:cNvPr id="4" name="スライド イメージ プレースホルダー 3"/>
          <p:cNvSpPr>
            <a:spLocks noGrp="1" noRot="1" noChangeAspect="1"/>
          </p:cNvSpPr>
          <p:nvPr>
            <p:ph type="sldImg" idx="2"/>
          </p:nvPr>
        </p:nvSpPr>
        <p:spPr>
          <a:xfrm>
            <a:off x="2047875" y="1243013"/>
            <a:ext cx="27114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134B1162-AEBC-4D44-87BC-B2984C296D7A}" type="slidenum">
              <a:rPr kumimoji="1" lang="ja-JP" altLang="en-US" smtClean="0"/>
              <a:t>‹#›</a:t>
            </a:fld>
            <a:endParaRPr kumimoji="1" lang="ja-JP" altLang="en-US"/>
          </a:p>
        </p:txBody>
      </p:sp>
    </p:spTree>
    <p:extLst>
      <p:ext uri="{BB962C8B-B14F-4D97-AF65-F5344CB8AC3E}">
        <p14:creationId xmlns:p14="http://schemas.microsoft.com/office/powerpoint/2010/main" val="4104129760"/>
      </p:ext>
    </p:extLst>
  </p:cSld>
  <p:clrMap bg1="lt1" tx1="dk1" bg2="lt2" tx2="dk2" accent1="accent1" accent2="accent2" accent3="accent3" accent4="accent4" accent5="accent5" accent6="accent6" hlink="hlink" folHlink="folHlink"/>
  <p:notesStyle>
    <a:lvl1pPr marL="0" algn="l" defTabSz="1495390" rtl="0" eaLnBrk="1" latinLnBrk="0" hangingPunct="1">
      <a:defRPr kumimoji="1" sz="1962" kern="1200">
        <a:solidFill>
          <a:schemeClr val="tx1"/>
        </a:solidFill>
        <a:latin typeface="+mn-lt"/>
        <a:ea typeface="+mn-ea"/>
        <a:cs typeface="+mn-cs"/>
      </a:defRPr>
    </a:lvl1pPr>
    <a:lvl2pPr marL="747695" algn="l" defTabSz="1495390" rtl="0" eaLnBrk="1" latinLnBrk="0" hangingPunct="1">
      <a:defRPr kumimoji="1" sz="1962" kern="1200">
        <a:solidFill>
          <a:schemeClr val="tx1"/>
        </a:solidFill>
        <a:latin typeface="+mn-lt"/>
        <a:ea typeface="+mn-ea"/>
        <a:cs typeface="+mn-cs"/>
      </a:defRPr>
    </a:lvl2pPr>
    <a:lvl3pPr marL="1495390" algn="l" defTabSz="1495390" rtl="0" eaLnBrk="1" latinLnBrk="0" hangingPunct="1">
      <a:defRPr kumimoji="1" sz="1962" kern="1200">
        <a:solidFill>
          <a:schemeClr val="tx1"/>
        </a:solidFill>
        <a:latin typeface="+mn-lt"/>
        <a:ea typeface="+mn-ea"/>
        <a:cs typeface="+mn-cs"/>
      </a:defRPr>
    </a:lvl3pPr>
    <a:lvl4pPr marL="2243085" algn="l" defTabSz="1495390" rtl="0" eaLnBrk="1" latinLnBrk="0" hangingPunct="1">
      <a:defRPr kumimoji="1" sz="1962" kern="1200">
        <a:solidFill>
          <a:schemeClr val="tx1"/>
        </a:solidFill>
        <a:latin typeface="+mn-lt"/>
        <a:ea typeface="+mn-ea"/>
        <a:cs typeface="+mn-cs"/>
      </a:defRPr>
    </a:lvl4pPr>
    <a:lvl5pPr marL="2990781" algn="l" defTabSz="1495390" rtl="0" eaLnBrk="1" latinLnBrk="0" hangingPunct="1">
      <a:defRPr kumimoji="1" sz="1962" kern="1200">
        <a:solidFill>
          <a:schemeClr val="tx1"/>
        </a:solidFill>
        <a:latin typeface="+mn-lt"/>
        <a:ea typeface="+mn-ea"/>
        <a:cs typeface="+mn-cs"/>
      </a:defRPr>
    </a:lvl5pPr>
    <a:lvl6pPr marL="3738476" algn="l" defTabSz="1495390" rtl="0" eaLnBrk="1" latinLnBrk="0" hangingPunct="1">
      <a:defRPr kumimoji="1" sz="1962" kern="1200">
        <a:solidFill>
          <a:schemeClr val="tx1"/>
        </a:solidFill>
        <a:latin typeface="+mn-lt"/>
        <a:ea typeface="+mn-ea"/>
        <a:cs typeface="+mn-cs"/>
      </a:defRPr>
    </a:lvl6pPr>
    <a:lvl7pPr marL="4486171" algn="l" defTabSz="1495390" rtl="0" eaLnBrk="1" latinLnBrk="0" hangingPunct="1">
      <a:defRPr kumimoji="1" sz="1962" kern="1200">
        <a:solidFill>
          <a:schemeClr val="tx1"/>
        </a:solidFill>
        <a:latin typeface="+mn-lt"/>
        <a:ea typeface="+mn-ea"/>
        <a:cs typeface="+mn-cs"/>
      </a:defRPr>
    </a:lvl7pPr>
    <a:lvl8pPr marL="5233866" algn="l" defTabSz="1495390" rtl="0" eaLnBrk="1" latinLnBrk="0" hangingPunct="1">
      <a:defRPr kumimoji="1" sz="1962" kern="1200">
        <a:solidFill>
          <a:schemeClr val="tx1"/>
        </a:solidFill>
        <a:latin typeface="+mn-lt"/>
        <a:ea typeface="+mn-ea"/>
        <a:cs typeface="+mn-cs"/>
      </a:defRPr>
    </a:lvl8pPr>
    <a:lvl9pPr marL="5981561" algn="l" defTabSz="1495390" rtl="0" eaLnBrk="1" latinLnBrk="0" hangingPunct="1">
      <a:defRPr kumimoji="1" sz="19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047875" y="1243013"/>
            <a:ext cx="2711450" cy="3354387"/>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Figure 2.</a:t>
            </a:r>
            <a:r>
              <a:rPr kumimoji="1" lang="en-US" altLang="ja-JP" baseline="0" dirty="0"/>
              <a:t> </a:t>
            </a:r>
            <a:r>
              <a:rPr lang="en-US" altLang="ja-JP" dirty="0"/>
              <a:t>Verification of antitumor effect in PDX tumor. A, </a:t>
            </a:r>
            <a:r>
              <a:rPr kumimoji="1" lang="en-US" altLang="ja-JP" dirty="0"/>
              <a:t>A)We</a:t>
            </a:r>
            <a:r>
              <a:rPr kumimoji="1" lang="en-US" altLang="ja-JP" baseline="0" dirty="0"/>
              <a:t> administered Chemotherapy(GEM, GEM + nab-PTX) into PDX by intra-abdominal injection for Day1, 3, 6. After 3 times injection, administration for Day9 was skipped. For the control PDX, saline is administered on the same schedule. B, Figure</a:t>
            </a:r>
            <a:r>
              <a:rPr kumimoji="1" lang="en-US" altLang="ja-JP" sz="1200" b="0" i="0" kern="1200" dirty="0">
                <a:solidFill>
                  <a:schemeClr val="tx1"/>
                </a:solidFill>
                <a:effectLst/>
                <a:latin typeface="+mn-lt"/>
                <a:ea typeface="+mn-ea"/>
                <a:cs typeface="+mn-cs"/>
              </a:rPr>
              <a:t> of treated PDX and control PDX. C,D, </a:t>
            </a:r>
            <a:r>
              <a:rPr kumimoji="1" lang="en-US" altLang="ja-JP" dirty="0"/>
              <a:t>Tumor</a:t>
            </a:r>
            <a:r>
              <a:rPr kumimoji="1" lang="ja-JP" altLang="en-US" dirty="0"/>
              <a:t> </a:t>
            </a:r>
            <a:r>
              <a:rPr kumimoji="1" lang="en-US" altLang="ja-JP" dirty="0"/>
              <a:t>growth</a:t>
            </a:r>
            <a:r>
              <a:rPr kumimoji="1" lang="en-US" altLang="ja-JP" baseline="0" dirty="0"/>
              <a:t> after treatment of chemotherapy. </a:t>
            </a:r>
            <a:r>
              <a:rPr lang="en-US" altLang="ja-JP" dirty="0"/>
              <a:t>PDX mice were treated GEM (C), </a:t>
            </a:r>
            <a:r>
              <a:rPr lang="en-US" altLang="ja-JP" baseline="0" dirty="0" err="1"/>
              <a:t>GEM+nab-PTX</a:t>
            </a:r>
            <a:r>
              <a:rPr lang="en-US" altLang="ja-JP" baseline="0" dirty="0"/>
              <a:t> (D)</a:t>
            </a:r>
            <a:r>
              <a:rPr lang="en-US" altLang="ja-JP" dirty="0"/>
              <a:t> after the tumor volume became more than 1500 mm</a:t>
            </a:r>
            <a:r>
              <a:rPr lang="en-US" altLang="ja-JP" baseline="30000" dirty="0"/>
              <a:t>3</a:t>
            </a:r>
            <a:r>
              <a:rPr lang="en-US" altLang="ja-JP" baseline="0" dirty="0"/>
              <a:t>. </a:t>
            </a:r>
            <a:r>
              <a:rPr lang="en-US" altLang="ja-JP" dirty="0"/>
              <a:t>We conducted experiments with 6 cases</a:t>
            </a:r>
            <a:r>
              <a:rPr lang="en-US" altLang="ja-JP" baseline="0" dirty="0"/>
              <a:t> of </a:t>
            </a:r>
            <a:r>
              <a:rPr lang="en-US" altLang="ja-JP" dirty="0"/>
              <a:t>GEM and 10 cases of GEM + nab-PTX combination therapy. E, Pathological</a:t>
            </a:r>
            <a:r>
              <a:rPr lang="en-US" altLang="ja-JP" baseline="0" dirty="0"/>
              <a:t> findings </a:t>
            </a:r>
            <a:r>
              <a:rPr lang="en-US" altLang="ja-JP" dirty="0"/>
              <a:t>in each point after treated GEM. The tumor growth curve after  GEM treated on NOG58. (a)</a:t>
            </a:r>
            <a:r>
              <a:rPr lang="ja-JP" altLang="en-US" dirty="0"/>
              <a:t> </a:t>
            </a:r>
            <a:r>
              <a:rPr lang="en-US" altLang="ja-JP" dirty="0"/>
              <a:t>Control</a:t>
            </a:r>
            <a:r>
              <a:rPr lang="ja-JP" altLang="en-US" dirty="0"/>
              <a:t> </a:t>
            </a:r>
            <a:r>
              <a:rPr lang="en-US" altLang="ja-JP" dirty="0"/>
              <a:t>tumor</a:t>
            </a:r>
            <a:r>
              <a:rPr lang="en-US" altLang="ja-JP" baseline="0" dirty="0"/>
              <a:t>, (b)</a:t>
            </a:r>
            <a:r>
              <a:rPr lang="ja-JP" altLang="en-US" dirty="0"/>
              <a:t> </a:t>
            </a:r>
            <a:r>
              <a:rPr lang="en-US" altLang="ja-JP" dirty="0"/>
              <a:t>GEM</a:t>
            </a:r>
            <a:r>
              <a:rPr lang="ja-JP" altLang="en-US" dirty="0"/>
              <a:t> </a:t>
            </a:r>
            <a:r>
              <a:rPr lang="en-US" altLang="ja-JP" dirty="0"/>
              <a:t>treated</a:t>
            </a:r>
            <a:r>
              <a:rPr lang="ja-JP" altLang="en-US" dirty="0"/>
              <a:t> </a:t>
            </a:r>
            <a:r>
              <a:rPr lang="en-US" altLang="ja-JP" dirty="0"/>
              <a:t>tumor.</a:t>
            </a:r>
            <a:r>
              <a:rPr lang="en-US" altLang="ja-JP" baseline="0" dirty="0"/>
              <a:t> </a:t>
            </a:r>
            <a:r>
              <a:rPr lang="en-US" altLang="ja-JP" dirty="0"/>
              <a:t>The</a:t>
            </a:r>
            <a:r>
              <a:rPr lang="ja-JP" altLang="en-US" dirty="0"/>
              <a:t> </a:t>
            </a:r>
            <a:r>
              <a:rPr lang="en-US" altLang="ja-JP" dirty="0"/>
              <a:t>tumor</a:t>
            </a:r>
            <a:r>
              <a:rPr lang="ja-JP" altLang="en-US" dirty="0"/>
              <a:t> </a:t>
            </a:r>
            <a:r>
              <a:rPr lang="en-US" altLang="ja-JP" dirty="0"/>
              <a:t>was</a:t>
            </a:r>
            <a:r>
              <a:rPr lang="ja-JP" altLang="en-US" dirty="0"/>
              <a:t> </a:t>
            </a:r>
            <a:r>
              <a:rPr lang="ja-JP" altLang="ja-JP" dirty="0"/>
              <a:t>gr</a:t>
            </a:r>
            <a:r>
              <a:rPr lang="en-US" altLang="ja-JP" dirty="0"/>
              <a:t>own</a:t>
            </a:r>
            <a:r>
              <a:rPr lang="ja-JP" altLang="en-US" dirty="0"/>
              <a:t> </a:t>
            </a:r>
            <a:r>
              <a:rPr lang="en-US" altLang="ja-JP" dirty="0"/>
              <a:t>till</a:t>
            </a:r>
            <a:r>
              <a:rPr lang="ja-JP" altLang="en-US" dirty="0"/>
              <a:t> </a:t>
            </a:r>
            <a:r>
              <a:rPr lang="en-US" altLang="ja-JP" dirty="0"/>
              <a:t>the</a:t>
            </a:r>
            <a:r>
              <a:rPr lang="ja-JP" altLang="en-US" dirty="0"/>
              <a:t> </a:t>
            </a:r>
            <a:r>
              <a:rPr lang="en-US" altLang="ja-JP" dirty="0"/>
              <a:t>same</a:t>
            </a:r>
            <a:r>
              <a:rPr lang="ja-JP" altLang="en-US" dirty="0"/>
              <a:t> </a:t>
            </a:r>
            <a:r>
              <a:rPr lang="en-US" altLang="ja-JP" dirty="0"/>
              <a:t>duration</a:t>
            </a:r>
            <a:r>
              <a:rPr lang="ja-JP" altLang="en-US" dirty="0"/>
              <a:t> </a:t>
            </a:r>
            <a:r>
              <a:rPr lang="en-US" altLang="ja-JP" dirty="0"/>
              <a:t>with</a:t>
            </a:r>
            <a:r>
              <a:rPr lang="ja-JP" altLang="en-US" dirty="0"/>
              <a:t> </a:t>
            </a:r>
            <a:r>
              <a:rPr lang="en-US" altLang="ja-JP" dirty="0"/>
              <a:t>control.</a:t>
            </a:r>
            <a:r>
              <a:rPr lang="ja-JP" altLang="en-US" dirty="0"/>
              <a:t> </a:t>
            </a:r>
            <a:r>
              <a:rPr lang="en-US" altLang="ja-JP" dirty="0"/>
              <a:t>(c)</a:t>
            </a:r>
            <a:r>
              <a:rPr lang="ja-JP" altLang="en-US" dirty="0"/>
              <a:t> </a:t>
            </a:r>
            <a:r>
              <a:rPr lang="ja-JP" altLang="ja-JP" dirty="0"/>
              <a:t>G</a:t>
            </a:r>
            <a:r>
              <a:rPr lang="en-US" altLang="ja-JP" dirty="0"/>
              <a:t>EM</a:t>
            </a:r>
            <a:r>
              <a:rPr lang="ja-JP" altLang="en-US" dirty="0"/>
              <a:t> </a:t>
            </a:r>
            <a:r>
              <a:rPr lang="en-US" altLang="ja-JP" dirty="0"/>
              <a:t>treated</a:t>
            </a:r>
            <a:r>
              <a:rPr lang="ja-JP" altLang="en-US" dirty="0"/>
              <a:t> </a:t>
            </a:r>
            <a:r>
              <a:rPr lang="en-US" altLang="ja-JP" dirty="0"/>
              <a:t>tumor.</a:t>
            </a:r>
            <a:r>
              <a:rPr lang="ja-JP" altLang="en-US" dirty="0"/>
              <a:t> </a:t>
            </a:r>
            <a:r>
              <a:rPr lang="en-US" altLang="ja-JP" dirty="0"/>
              <a:t>The</a:t>
            </a:r>
            <a:r>
              <a:rPr lang="ja-JP" altLang="en-US" dirty="0"/>
              <a:t> </a:t>
            </a:r>
            <a:r>
              <a:rPr lang="en-US" altLang="ja-JP" dirty="0"/>
              <a:t>tumor</a:t>
            </a:r>
            <a:r>
              <a:rPr lang="ja-JP" altLang="en-US" dirty="0"/>
              <a:t> </a:t>
            </a:r>
            <a:r>
              <a:rPr lang="en-US" altLang="ja-JP" dirty="0"/>
              <a:t>was</a:t>
            </a:r>
            <a:r>
              <a:rPr lang="ja-JP" altLang="en-US" dirty="0"/>
              <a:t> </a:t>
            </a:r>
            <a:r>
              <a:rPr lang="en-US" altLang="ja-JP" dirty="0"/>
              <a:t>grown</a:t>
            </a:r>
            <a:r>
              <a:rPr lang="ja-JP" altLang="en-US" dirty="0"/>
              <a:t> </a:t>
            </a:r>
            <a:r>
              <a:rPr lang="en-US" altLang="ja-JP" dirty="0"/>
              <a:t>till</a:t>
            </a:r>
            <a:r>
              <a:rPr lang="ja-JP" altLang="en-US" dirty="0"/>
              <a:t> </a:t>
            </a:r>
            <a:r>
              <a:rPr lang="en-US" altLang="ja-JP" dirty="0"/>
              <a:t>the</a:t>
            </a:r>
            <a:r>
              <a:rPr lang="ja-JP" altLang="en-US" dirty="0"/>
              <a:t> </a:t>
            </a:r>
            <a:r>
              <a:rPr lang="en-US" altLang="ja-JP" dirty="0"/>
              <a:t>same</a:t>
            </a:r>
            <a:r>
              <a:rPr lang="ja-JP" altLang="en-US" dirty="0"/>
              <a:t> </a:t>
            </a:r>
            <a:r>
              <a:rPr lang="en-US" altLang="ja-JP" dirty="0"/>
              <a:t>size</a:t>
            </a:r>
            <a:r>
              <a:rPr lang="ja-JP" altLang="en-US" dirty="0"/>
              <a:t> </a:t>
            </a:r>
            <a:r>
              <a:rPr lang="en-US" altLang="ja-JP" dirty="0"/>
              <a:t>with</a:t>
            </a:r>
            <a:r>
              <a:rPr lang="ja-JP" altLang="en-US" dirty="0"/>
              <a:t> </a:t>
            </a:r>
            <a:r>
              <a:rPr lang="en-US" altLang="ja-JP" dirty="0"/>
              <a:t>control tumor.</a:t>
            </a:r>
            <a:r>
              <a:rPr lang="ja-JP" altLang="en-US" dirty="0"/>
              <a:t> </a:t>
            </a:r>
            <a:r>
              <a:rPr lang="en-US" altLang="ja-JP" dirty="0"/>
              <a:t>(a)-(c)</a:t>
            </a:r>
            <a:r>
              <a:rPr lang="ja-JP" altLang="en-US" dirty="0"/>
              <a:t> </a:t>
            </a:r>
            <a:r>
              <a:rPr lang="en-US" altLang="ja-JP" dirty="0"/>
              <a:t>upper</a:t>
            </a:r>
            <a:r>
              <a:rPr lang="ja-JP" altLang="en-US" dirty="0"/>
              <a:t> </a:t>
            </a:r>
            <a:r>
              <a:rPr lang="en-US" altLang="ja-JP" dirty="0"/>
              <a:t>pictures</a:t>
            </a:r>
            <a:r>
              <a:rPr lang="ja-JP" altLang="en-US" dirty="0"/>
              <a:t> </a:t>
            </a:r>
            <a:r>
              <a:rPr lang="en-US" altLang="ja-JP" dirty="0"/>
              <a:t>are</a:t>
            </a:r>
            <a:r>
              <a:rPr lang="ja-JP" altLang="en-US" dirty="0"/>
              <a:t> </a:t>
            </a:r>
            <a:r>
              <a:rPr lang="en-US" altLang="ja-JP" dirty="0"/>
              <a:t>low</a:t>
            </a:r>
            <a:r>
              <a:rPr lang="ja-JP" altLang="en-US" dirty="0"/>
              <a:t> </a:t>
            </a:r>
            <a:r>
              <a:rPr lang="en-US" altLang="ja-JP" dirty="0"/>
              <a:t>magnification</a:t>
            </a:r>
            <a:r>
              <a:rPr lang="ja-JP" altLang="en-US" dirty="0"/>
              <a:t> </a:t>
            </a:r>
            <a:r>
              <a:rPr lang="en-US" altLang="ja-JP" dirty="0"/>
              <a:t>and</a:t>
            </a:r>
            <a:r>
              <a:rPr lang="ja-JP" altLang="en-US" dirty="0"/>
              <a:t> </a:t>
            </a:r>
            <a:r>
              <a:rPr lang="en-US" altLang="ja-JP" dirty="0"/>
              <a:t>lower</a:t>
            </a:r>
            <a:r>
              <a:rPr lang="ja-JP" altLang="en-US" dirty="0"/>
              <a:t> </a:t>
            </a:r>
            <a:r>
              <a:rPr lang="en-US" altLang="ja-JP" dirty="0"/>
              <a:t>are</a:t>
            </a:r>
            <a:r>
              <a:rPr lang="ja-JP" altLang="en-US" dirty="0"/>
              <a:t> </a:t>
            </a:r>
            <a:r>
              <a:rPr lang="en-US" altLang="ja-JP" dirty="0"/>
              <a:t>high</a:t>
            </a:r>
            <a:r>
              <a:rPr lang="ja-JP" altLang="en-US" dirty="0"/>
              <a:t> </a:t>
            </a:r>
            <a:r>
              <a:rPr lang="en-US" altLang="ja-JP" dirty="0"/>
              <a:t>magnification. </a:t>
            </a:r>
            <a:endParaRPr kumimoji="1" lang="ja-JP" altLang="en-US" dirty="0"/>
          </a:p>
          <a:p>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a:p>
          <a:p>
            <a:endParaRPr kumimoji="1" lang="ja-JP" altLang="en-US" dirty="0"/>
          </a:p>
        </p:txBody>
      </p:sp>
      <p:sp>
        <p:nvSpPr>
          <p:cNvPr id="4" name="スライド番号プレースホルダー 3"/>
          <p:cNvSpPr>
            <a:spLocks noGrp="1"/>
          </p:cNvSpPr>
          <p:nvPr>
            <p:ph type="sldNum" sz="quarter" idx="10"/>
          </p:nvPr>
        </p:nvSpPr>
        <p:spPr/>
        <p:txBody>
          <a:bodyPr/>
          <a:lstStyle/>
          <a:p>
            <a:fld id="{134B1162-AEBC-4D44-87BC-B2984C296D7A}" type="slidenum">
              <a:rPr kumimoji="1" lang="ja-JP" altLang="en-US" smtClean="0"/>
              <a:t>1</a:t>
            </a:fld>
            <a:endParaRPr kumimoji="1" lang="ja-JP" altLang="en-US"/>
          </a:p>
        </p:txBody>
      </p:sp>
    </p:spTree>
    <p:extLst>
      <p:ext uri="{BB962C8B-B14F-4D97-AF65-F5344CB8AC3E}">
        <p14:creationId xmlns:p14="http://schemas.microsoft.com/office/powerpoint/2010/main" val="2520296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77491" y="2368394"/>
            <a:ext cx="9944894" cy="5038278"/>
          </a:xfrm>
        </p:spPr>
        <p:txBody>
          <a:bodyPr anchor="b"/>
          <a:lstStyle>
            <a:lvl1pPr algn="ctr">
              <a:defRPr sz="7677"/>
            </a:lvl1pPr>
          </a:lstStyle>
          <a:p>
            <a:r>
              <a:rPr lang="ja-JP" altLang="en-US"/>
              <a:t>マスター タイトルの書式設定</a:t>
            </a:r>
            <a:endParaRPr lang="en-US" dirty="0"/>
          </a:p>
        </p:txBody>
      </p:sp>
      <p:sp>
        <p:nvSpPr>
          <p:cNvPr id="3" name="Subtitle 2"/>
          <p:cNvSpPr>
            <a:spLocks noGrp="1"/>
          </p:cNvSpPr>
          <p:nvPr>
            <p:ph type="subTitle" idx="1"/>
          </p:nvPr>
        </p:nvSpPr>
        <p:spPr>
          <a:xfrm>
            <a:off x="1462485" y="7600967"/>
            <a:ext cx="8774906" cy="3493964"/>
          </a:xfrm>
        </p:spPr>
        <p:txBody>
          <a:bodyPr/>
          <a:lstStyle>
            <a:lvl1pPr marL="0" indent="0" algn="ctr">
              <a:buNone/>
              <a:defRPr sz="3071"/>
            </a:lvl1pPr>
            <a:lvl2pPr marL="584987" indent="0" algn="ctr">
              <a:buNone/>
              <a:defRPr sz="2559"/>
            </a:lvl2pPr>
            <a:lvl3pPr marL="1169975" indent="0" algn="ctr">
              <a:buNone/>
              <a:defRPr sz="2303"/>
            </a:lvl3pPr>
            <a:lvl4pPr marL="1754962" indent="0" algn="ctr">
              <a:buNone/>
              <a:defRPr sz="2047"/>
            </a:lvl4pPr>
            <a:lvl5pPr marL="2339950" indent="0" algn="ctr">
              <a:buNone/>
              <a:defRPr sz="2047"/>
            </a:lvl5pPr>
            <a:lvl6pPr marL="2924937" indent="0" algn="ctr">
              <a:buNone/>
              <a:defRPr sz="2047"/>
            </a:lvl6pPr>
            <a:lvl7pPr marL="3509924" indent="0" algn="ctr">
              <a:buNone/>
              <a:defRPr sz="2047"/>
            </a:lvl7pPr>
            <a:lvl8pPr marL="4094912" indent="0" algn="ctr">
              <a:buNone/>
              <a:defRPr sz="2047"/>
            </a:lvl8pPr>
            <a:lvl9pPr marL="4679899" indent="0" algn="ctr">
              <a:buNone/>
              <a:defRPr sz="204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716367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633582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72723" y="770482"/>
            <a:ext cx="2522786" cy="1226405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04367" y="770482"/>
            <a:ext cx="7422108" cy="1226405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792162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1128319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98273" y="3607867"/>
            <a:ext cx="10091142" cy="6019803"/>
          </a:xfrm>
        </p:spPr>
        <p:txBody>
          <a:bodyPr anchor="b"/>
          <a:lstStyle>
            <a:lvl1pPr>
              <a:defRPr sz="7677"/>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98273" y="9684620"/>
            <a:ext cx="10091142" cy="3165672"/>
          </a:xfrm>
        </p:spPr>
        <p:txBody>
          <a:bodyPr/>
          <a:lstStyle>
            <a:lvl1pPr marL="0" indent="0">
              <a:buNone/>
              <a:defRPr sz="3071">
                <a:solidFill>
                  <a:schemeClr val="tx1"/>
                </a:solidFill>
              </a:defRPr>
            </a:lvl1pPr>
            <a:lvl2pPr marL="584987" indent="0">
              <a:buNone/>
              <a:defRPr sz="2559">
                <a:solidFill>
                  <a:schemeClr val="tx1">
                    <a:tint val="75000"/>
                  </a:schemeClr>
                </a:solidFill>
              </a:defRPr>
            </a:lvl2pPr>
            <a:lvl3pPr marL="1169975" indent="0">
              <a:buNone/>
              <a:defRPr sz="2303">
                <a:solidFill>
                  <a:schemeClr val="tx1">
                    <a:tint val="75000"/>
                  </a:schemeClr>
                </a:solidFill>
              </a:defRPr>
            </a:lvl3pPr>
            <a:lvl4pPr marL="1754962" indent="0">
              <a:buNone/>
              <a:defRPr sz="2047">
                <a:solidFill>
                  <a:schemeClr val="tx1">
                    <a:tint val="75000"/>
                  </a:schemeClr>
                </a:solidFill>
              </a:defRPr>
            </a:lvl4pPr>
            <a:lvl5pPr marL="2339950" indent="0">
              <a:buNone/>
              <a:defRPr sz="2047">
                <a:solidFill>
                  <a:schemeClr val="tx1">
                    <a:tint val="75000"/>
                  </a:schemeClr>
                </a:solidFill>
              </a:defRPr>
            </a:lvl5pPr>
            <a:lvl6pPr marL="2924937" indent="0">
              <a:buNone/>
              <a:defRPr sz="2047">
                <a:solidFill>
                  <a:schemeClr val="tx1">
                    <a:tint val="75000"/>
                  </a:schemeClr>
                </a:solidFill>
              </a:defRPr>
            </a:lvl6pPr>
            <a:lvl7pPr marL="3509924" indent="0">
              <a:buNone/>
              <a:defRPr sz="2047">
                <a:solidFill>
                  <a:schemeClr val="tx1">
                    <a:tint val="75000"/>
                  </a:schemeClr>
                </a:solidFill>
              </a:defRPr>
            </a:lvl7pPr>
            <a:lvl8pPr marL="4094912" indent="0">
              <a:buNone/>
              <a:defRPr sz="2047">
                <a:solidFill>
                  <a:schemeClr val="tx1">
                    <a:tint val="75000"/>
                  </a:schemeClr>
                </a:solidFill>
              </a:defRPr>
            </a:lvl8pPr>
            <a:lvl9pPr marL="4679899" indent="0">
              <a:buNone/>
              <a:defRPr sz="2047">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1106044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04366" y="3852407"/>
            <a:ext cx="4972447" cy="91821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923062" y="3852407"/>
            <a:ext cx="4972447" cy="91821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36469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05890" y="770485"/>
            <a:ext cx="10091142" cy="279718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05891" y="3547565"/>
            <a:ext cx="4949595" cy="1738607"/>
          </a:xfrm>
        </p:spPr>
        <p:txBody>
          <a:bodyPr anchor="b"/>
          <a:lstStyle>
            <a:lvl1pPr marL="0" indent="0">
              <a:buNone/>
              <a:defRPr sz="3071" b="1"/>
            </a:lvl1pPr>
            <a:lvl2pPr marL="584987" indent="0">
              <a:buNone/>
              <a:defRPr sz="2559" b="1"/>
            </a:lvl2pPr>
            <a:lvl3pPr marL="1169975" indent="0">
              <a:buNone/>
              <a:defRPr sz="2303" b="1"/>
            </a:lvl3pPr>
            <a:lvl4pPr marL="1754962" indent="0">
              <a:buNone/>
              <a:defRPr sz="2047" b="1"/>
            </a:lvl4pPr>
            <a:lvl5pPr marL="2339950" indent="0">
              <a:buNone/>
              <a:defRPr sz="2047" b="1"/>
            </a:lvl5pPr>
            <a:lvl6pPr marL="2924937" indent="0">
              <a:buNone/>
              <a:defRPr sz="2047" b="1"/>
            </a:lvl6pPr>
            <a:lvl7pPr marL="3509924" indent="0">
              <a:buNone/>
              <a:defRPr sz="2047" b="1"/>
            </a:lvl7pPr>
            <a:lvl8pPr marL="4094912" indent="0">
              <a:buNone/>
              <a:defRPr sz="2047" b="1"/>
            </a:lvl8pPr>
            <a:lvl9pPr marL="4679899" indent="0">
              <a:buNone/>
              <a:defRPr sz="2047" b="1"/>
            </a:lvl9pPr>
          </a:lstStyle>
          <a:p>
            <a:pPr lvl="0"/>
            <a:r>
              <a:rPr lang="ja-JP" altLang="en-US"/>
              <a:t>マスター テキストの書式設定</a:t>
            </a:r>
          </a:p>
        </p:txBody>
      </p:sp>
      <p:sp>
        <p:nvSpPr>
          <p:cNvPr id="4" name="Content Placeholder 3"/>
          <p:cNvSpPr>
            <a:spLocks noGrp="1"/>
          </p:cNvSpPr>
          <p:nvPr>
            <p:ph sz="half" idx="2"/>
          </p:nvPr>
        </p:nvSpPr>
        <p:spPr>
          <a:xfrm>
            <a:off x="805891" y="5286172"/>
            <a:ext cx="4949595" cy="77751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923062" y="3547565"/>
            <a:ext cx="4973971" cy="1738607"/>
          </a:xfrm>
        </p:spPr>
        <p:txBody>
          <a:bodyPr anchor="b"/>
          <a:lstStyle>
            <a:lvl1pPr marL="0" indent="0">
              <a:buNone/>
              <a:defRPr sz="3071" b="1"/>
            </a:lvl1pPr>
            <a:lvl2pPr marL="584987" indent="0">
              <a:buNone/>
              <a:defRPr sz="2559" b="1"/>
            </a:lvl2pPr>
            <a:lvl3pPr marL="1169975" indent="0">
              <a:buNone/>
              <a:defRPr sz="2303" b="1"/>
            </a:lvl3pPr>
            <a:lvl4pPr marL="1754962" indent="0">
              <a:buNone/>
              <a:defRPr sz="2047" b="1"/>
            </a:lvl4pPr>
            <a:lvl5pPr marL="2339950" indent="0">
              <a:buNone/>
              <a:defRPr sz="2047" b="1"/>
            </a:lvl5pPr>
            <a:lvl6pPr marL="2924937" indent="0">
              <a:buNone/>
              <a:defRPr sz="2047" b="1"/>
            </a:lvl6pPr>
            <a:lvl7pPr marL="3509924" indent="0">
              <a:buNone/>
              <a:defRPr sz="2047" b="1"/>
            </a:lvl7pPr>
            <a:lvl8pPr marL="4094912" indent="0">
              <a:buNone/>
              <a:defRPr sz="2047" b="1"/>
            </a:lvl8pPr>
            <a:lvl9pPr marL="4679899" indent="0">
              <a:buNone/>
              <a:defRPr sz="2047" b="1"/>
            </a:lvl9pPr>
          </a:lstStyle>
          <a:p>
            <a:pPr lvl="0"/>
            <a:r>
              <a:rPr lang="ja-JP" altLang="en-US"/>
              <a:t>マスター テキストの書式設定</a:t>
            </a:r>
          </a:p>
        </p:txBody>
      </p:sp>
      <p:sp>
        <p:nvSpPr>
          <p:cNvPr id="6" name="Content Placeholder 5"/>
          <p:cNvSpPr>
            <a:spLocks noGrp="1"/>
          </p:cNvSpPr>
          <p:nvPr>
            <p:ph sz="quarter" idx="4"/>
          </p:nvPr>
        </p:nvSpPr>
        <p:spPr>
          <a:xfrm>
            <a:off x="5923062" y="5286172"/>
            <a:ext cx="4973971" cy="77751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396013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278378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1517019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05890" y="964777"/>
            <a:ext cx="3773514" cy="3376718"/>
          </a:xfrm>
        </p:spPr>
        <p:txBody>
          <a:bodyPr anchor="b"/>
          <a:lstStyle>
            <a:lvl1pPr>
              <a:defRPr sz="4094"/>
            </a:lvl1pPr>
          </a:lstStyle>
          <a:p>
            <a:r>
              <a:rPr lang="ja-JP" altLang="en-US"/>
              <a:t>マスター タイトルの書式設定</a:t>
            </a:r>
            <a:endParaRPr lang="en-US" dirty="0"/>
          </a:p>
        </p:txBody>
      </p:sp>
      <p:sp>
        <p:nvSpPr>
          <p:cNvPr id="3" name="Content Placeholder 2"/>
          <p:cNvSpPr>
            <a:spLocks noGrp="1"/>
          </p:cNvSpPr>
          <p:nvPr>
            <p:ph idx="1"/>
          </p:nvPr>
        </p:nvSpPr>
        <p:spPr>
          <a:xfrm>
            <a:off x="4973971" y="2083653"/>
            <a:ext cx="5923062" cy="10284251"/>
          </a:xfrm>
        </p:spPr>
        <p:txBody>
          <a:bodyPr/>
          <a:lstStyle>
            <a:lvl1pPr>
              <a:defRPr sz="4094"/>
            </a:lvl1pPr>
            <a:lvl2pPr>
              <a:defRPr sz="3583"/>
            </a:lvl2pPr>
            <a:lvl3pPr>
              <a:defRPr sz="3071"/>
            </a:lvl3pPr>
            <a:lvl4pPr>
              <a:defRPr sz="2559"/>
            </a:lvl4pPr>
            <a:lvl5pPr>
              <a:defRPr sz="2559"/>
            </a:lvl5pPr>
            <a:lvl6pPr>
              <a:defRPr sz="2559"/>
            </a:lvl6pPr>
            <a:lvl7pPr>
              <a:defRPr sz="2559"/>
            </a:lvl7pPr>
            <a:lvl8pPr>
              <a:defRPr sz="2559"/>
            </a:lvl8pPr>
            <a:lvl9pPr>
              <a:defRPr sz="255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05890" y="4341495"/>
            <a:ext cx="3773514" cy="8043157"/>
          </a:xfrm>
        </p:spPr>
        <p:txBody>
          <a:bodyPr/>
          <a:lstStyle>
            <a:lvl1pPr marL="0" indent="0">
              <a:buNone/>
              <a:defRPr sz="2047"/>
            </a:lvl1pPr>
            <a:lvl2pPr marL="584987" indent="0">
              <a:buNone/>
              <a:defRPr sz="1791"/>
            </a:lvl2pPr>
            <a:lvl3pPr marL="1169975" indent="0">
              <a:buNone/>
              <a:defRPr sz="1535"/>
            </a:lvl3pPr>
            <a:lvl4pPr marL="1754962" indent="0">
              <a:buNone/>
              <a:defRPr sz="1280"/>
            </a:lvl4pPr>
            <a:lvl5pPr marL="2339950" indent="0">
              <a:buNone/>
              <a:defRPr sz="1280"/>
            </a:lvl5pPr>
            <a:lvl6pPr marL="2924937" indent="0">
              <a:buNone/>
              <a:defRPr sz="1280"/>
            </a:lvl6pPr>
            <a:lvl7pPr marL="3509924" indent="0">
              <a:buNone/>
              <a:defRPr sz="1280"/>
            </a:lvl7pPr>
            <a:lvl8pPr marL="4094912" indent="0">
              <a:buNone/>
              <a:defRPr sz="1280"/>
            </a:lvl8pPr>
            <a:lvl9pPr marL="467989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301668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05890" y="964777"/>
            <a:ext cx="3773514" cy="3376718"/>
          </a:xfrm>
        </p:spPr>
        <p:txBody>
          <a:bodyPr anchor="b"/>
          <a:lstStyle>
            <a:lvl1pPr>
              <a:defRPr sz="4094"/>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973971" y="2083653"/>
            <a:ext cx="5923062" cy="10284251"/>
          </a:xfrm>
        </p:spPr>
        <p:txBody>
          <a:bodyPr anchor="t"/>
          <a:lstStyle>
            <a:lvl1pPr marL="0" indent="0">
              <a:buNone/>
              <a:defRPr sz="4094"/>
            </a:lvl1pPr>
            <a:lvl2pPr marL="584987" indent="0">
              <a:buNone/>
              <a:defRPr sz="3583"/>
            </a:lvl2pPr>
            <a:lvl3pPr marL="1169975" indent="0">
              <a:buNone/>
              <a:defRPr sz="3071"/>
            </a:lvl3pPr>
            <a:lvl4pPr marL="1754962" indent="0">
              <a:buNone/>
              <a:defRPr sz="2559"/>
            </a:lvl4pPr>
            <a:lvl5pPr marL="2339950" indent="0">
              <a:buNone/>
              <a:defRPr sz="2559"/>
            </a:lvl5pPr>
            <a:lvl6pPr marL="2924937" indent="0">
              <a:buNone/>
              <a:defRPr sz="2559"/>
            </a:lvl6pPr>
            <a:lvl7pPr marL="3509924" indent="0">
              <a:buNone/>
              <a:defRPr sz="2559"/>
            </a:lvl7pPr>
            <a:lvl8pPr marL="4094912" indent="0">
              <a:buNone/>
              <a:defRPr sz="2559"/>
            </a:lvl8pPr>
            <a:lvl9pPr marL="4679899" indent="0">
              <a:buNone/>
              <a:defRPr sz="2559"/>
            </a:lvl9pPr>
          </a:lstStyle>
          <a:p>
            <a:r>
              <a:rPr lang="ja-JP" altLang="en-US"/>
              <a:t>図を追加</a:t>
            </a:r>
            <a:endParaRPr lang="en-US" dirty="0"/>
          </a:p>
        </p:txBody>
      </p:sp>
      <p:sp>
        <p:nvSpPr>
          <p:cNvPr id="4" name="Text Placeholder 3"/>
          <p:cNvSpPr>
            <a:spLocks noGrp="1"/>
          </p:cNvSpPr>
          <p:nvPr>
            <p:ph type="body" sz="half" idx="2"/>
          </p:nvPr>
        </p:nvSpPr>
        <p:spPr>
          <a:xfrm>
            <a:off x="805890" y="4341495"/>
            <a:ext cx="3773514" cy="8043157"/>
          </a:xfrm>
        </p:spPr>
        <p:txBody>
          <a:bodyPr/>
          <a:lstStyle>
            <a:lvl1pPr marL="0" indent="0">
              <a:buNone/>
              <a:defRPr sz="2047"/>
            </a:lvl1pPr>
            <a:lvl2pPr marL="584987" indent="0">
              <a:buNone/>
              <a:defRPr sz="1791"/>
            </a:lvl2pPr>
            <a:lvl3pPr marL="1169975" indent="0">
              <a:buNone/>
              <a:defRPr sz="1535"/>
            </a:lvl3pPr>
            <a:lvl4pPr marL="1754962" indent="0">
              <a:buNone/>
              <a:defRPr sz="1280"/>
            </a:lvl4pPr>
            <a:lvl5pPr marL="2339950" indent="0">
              <a:buNone/>
              <a:defRPr sz="1280"/>
            </a:lvl5pPr>
            <a:lvl6pPr marL="2924937" indent="0">
              <a:buNone/>
              <a:defRPr sz="1280"/>
            </a:lvl6pPr>
            <a:lvl7pPr marL="3509924" indent="0">
              <a:buNone/>
              <a:defRPr sz="1280"/>
            </a:lvl7pPr>
            <a:lvl8pPr marL="4094912" indent="0">
              <a:buNone/>
              <a:defRPr sz="1280"/>
            </a:lvl8pPr>
            <a:lvl9pPr marL="467989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7BB0E7-E129-40C4-85C7-B72E3E7E807F}" type="datetimeFigureOut">
              <a:rPr kumimoji="1" lang="ja-JP" altLang="en-US" smtClean="0"/>
              <a:t>2019/6/27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4034900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4367" y="770485"/>
            <a:ext cx="10091142" cy="279718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04367" y="3852407"/>
            <a:ext cx="10091142" cy="9182129"/>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04366" y="13413079"/>
            <a:ext cx="2632472" cy="770481"/>
          </a:xfrm>
          <a:prstGeom prst="rect">
            <a:avLst/>
          </a:prstGeom>
        </p:spPr>
        <p:txBody>
          <a:bodyPr vert="horz" lIns="91440" tIns="45720" rIns="91440" bIns="45720" rtlCol="0" anchor="ctr"/>
          <a:lstStyle>
            <a:lvl1pPr algn="l">
              <a:defRPr sz="1535">
                <a:solidFill>
                  <a:schemeClr val="tx1">
                    <a:tint val="75000"/>
                  </a:schemeClr>
                </a:solidFill>
              </a:defRPr>
            </a:lvl1pPr>
          </a:lstStyle>
          <a:p>
            <a:fld id="{817BB0E7-E129-40C4-85C7-B72E3E7E807F}" type="datetimeFigureOut">
              <a:rPr kumimoji="1" lang="ja-JP" altLang="en-US" smtClean="0"/>
              <a:t>2019/6/27</a:t>
            </a:fld>
            <a:endParaRPr kumimoji="1" lang="ja-JP" altLang="en-US"/>
          </a:p>
        </p:txBody>
      </p:sp>
      <p:sp>
        <p:nvSpPr>
          <p:cNvPr id="5" name="Footer Placeholder 4"/>
          <p:cNvSpPr>
            <a:spLocks noGrp="1"/>
          </p:cNvSpPr>
          <p:nvPr>
            <p:ph type="ftr" sz="quarter" idx="3"/>
          </p:nvPr>
        </p:nvSpPr>
        <p:spPr>
          <a:xfrm>
            <a:off x="3875584" y="13413079"/>
            <a:ext cx="3948708" cy="770481"/>
          </a:xfrm>
          <a:prstGeom prst="rect">
            <a:avLst/>
          </a:prstGeom>
        </p:spPr>
        <p:txBody>
          <a:bodyPr vert="horz" lIns="91440" tIns="45720" rIns="91440" bIns="45720" rtlCol="0" anchor="ctr"/>
          <a:lstStyle>
            <a:lvl1pPr algn="ctr">
              <a:defRPr sz="153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263037" y="13413079"/>
            <a:ext cx="2632472" cy="770481"/>
          </a:xfrm>
          <a:prstGeom prst="rect">
            <a:avLst/>
          </a:prstGeom>
        </p:spPr>
        <p:txBody>
          <a:bodyPr vert="horz" lIns="91440" tIns="45720" rIns="91440" bIns="45720" rtlCol="0" anchor="ctr"/>
          <a:lstStyle>
            <a:lvl1pPr algn="r">
              <a:defRPr sz="1535">
                <a:solidFill>
                  <a:schemeClr val="tx1">
                    <a:tint val="75000"/>
                  </a:schemeClr>
                </a:solidFill>
              </a:defRPr>
            </a:lvl1pPr>
          </a:lstStyle>
          <a:p>
            <a:fld id="{3E598C8A-9444-471C-BF93-A93196319105}" type="slidenum">
              <a:rPr kumimoji="1" lang="ja-JP" altLang="en-US" smtClean="0"/>
              <a:t>‹#›</a:t>
            </a:fld>
            <a:endParaRPr kumimoji="1" lang="ja-JP" altLang="en-US"/>
          </a:p>
        </p:txBody>
      </p:sp>
    </p:spTree>
    <p:extLst>
      <p:ext uri="{BB962C8B-B14F-4D97-AF65-F5344CB8AC3E}">
        <p14:creationId xmlns:p14="http://schemas.microsoft.com/office/powerpoint/2010/main" val="29099408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169975" rtl="0" eaLnBrk="1" latinLnBrk="0" hangingPunct="1">
        <a:lnSpc>
          <a:spcPct val="90000"/>
        </a:lnSpc>
        <a:spcBef>
          <a:spcPct val="0"/>
        </a:spcBef>
        <a:buNone/>
        <a:defRPr kumimoji="1" sz="5630" kern="1200">
          <a:solidFill>
            <a:schemeClr val="tx1"/>
          </a:solidFill>
          <a:latin typeface="+mj-lt"/>
          <a:ea typeface="+mj-ea"/>
          <a:cs typeface="+mj-cs"/>
        </a:defRPr>
      </a:lvl1pPr>
    </p:titleStyle>
    <p:bodyStyle>
      <a:lvl1pPr marL="292494" indent="-292494" algn="l" defTabSz="1169975" rtl="0" eaLnBrk="1" latinLnBrk="0" hangingPunct="1">
        <a:lnSpc>
          <a:spcPct val="90000"/>
        </a:lnSpc>
        <a:spcBef>
          <a:spcPts val="1280"/>
        </a:spcBef>
        <a:buFont typeface="Arial" panose="020B0604020202020204" pitchFamily="34" charset="0"/>
        <a:buChar char="•"/>
        <a:defRPr kumimoji="1" sz="3583" kern="1200">
          <a:solidFill>
            <a:schemeClr val="tx1"/>
          </a:solidFill>
          <a:latin typeface="+mn-lt"/>
          <a:ea typeface="+mn-ea"/>
          <a:cs typeface="+mn-cs"/>
        </a:defRPr>
      </a:lvl1pPr>
      <a:lvl2pPr marL="877481" indent="-292494" algn="l" defTabSz="1169975" rtl="0" eaLnBrk="1" latinLnBrk="0" hangingPunct="1">
        <a:lnSpc>
          <a:spcPct val="90000"/>
        </a:lnSpc>
        <a:spcBef>
          <a:spcPts val="640"/>
        </a:spcBef>
        <a:buFont typeface="Arial" panose="020B0604020202020204" pitchFamily="34" charset="0"/>
        <a:buChar char="•"/>
        <a:defRPr kumimoji="1" sz="3071" kern="1200">
          <a:solidFill>
            <a:schemeClr val="tx1"/>
          </a:solidFill>
          <a:latin typeface="+mn-lt"/>
          <a:ea typeface="+mn-ea"/>
          <a:cs typeface="+mn-cs"/>
        </a:defRPr>
      </a:lvl2pPr>
      <a:lvl3pPr marL="1462469" indent="-292494" algn="l" defTabSz="1169975" rtl="0" eaLnBrk="1" latinLnBrk="0" hangingPunct="1">
        <a:lnSpc>
          <a:spcPct val="90000"/>
        </a:lnSpc>
        <a:spcBef>
          <a:spcPts val="640"/>
        </a:spcBef>
        <a:buFont typeface="Arial" panose="020B0604020202020204" pitchFamily="34" charset="0"/>
        <a:buChar char="•"/>
        <a:defRPr kumimoji="1" sz="2559" kern="1200">
          <a:solidFill>
            <a:schemeClr val="tx1"/>
          </a:solidFill>
          <a:latin typeface="+mn-lt"/>
          <a:ea typeface="+mn-ea"/>
          <a:cs typeface="+mn-cs"/>
        </a:defRPr>
      </a:lvl3pPr>
      <a:lvl4pPr marL="2047456"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4pPr>
      <a:lvl5pPr marL="2632443"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5pPr>
      <a:lvl6pPr marL="3217431"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6pPr>
      <a:lvl7pPr marL="3802418"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7pPr>
      <a:lvl8pPr marL="4387406"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8pPr>
      <a:lvl9pPr marL="4972393" indent="-292494" algn="l" defTabSz="1169975" rtl="0" eaLnBrk="1" latinLnBrk="0" hangingPunct="1">
        <a:lnSpc>
          <a:spcPct val="90000"/>
        </a:lnSpc>
        <a:spcBef>
          <a:spcPts val="640"/>
        </a:spcBef>
        <a:buFont typeface="Arial" panose="020B0604020202020204" pitchFamily="34" charset="0"/>
        <a:buChar char="•"/>
        <a:defRPr kumimoji="1" sz="2303" kern="1200">
          <a:solidFill>
            <a:schemeClr val="tx1"/>
          </a:solidFill>
          <a:latin typeface="+mn-lt"/>
          <a:ea typeface="+mn-ea"/>
          <a:cs typeface="+mn-cs"/>
        </a:defRPr>
      </a:lvl9pPr>
    </p:bodyStyle>
    <p:otherStyle>
      <a:defPPr>
        <a:defRPr lang="en-US"/>
      </a:defPPr>
      <a:lvl1pPr marL="0" algn="l" defTabSz="1169975" rtl="0" eaLnBrk="1" latinLnBrk="0" hangingPunct="1">
        <a:defRPr kumimoji="1" sz="2303" kern="1200">
          <a:solidFill>
            <a:schemeClr val="tx1"/>
          </a:solidFill>
          <a:latin typeface="+mn-lt"/>
          <a:ea typeface="+mn-ea"/>
          <a:cs typeface="+mn-cs"/>
        </a:defRPr>
      </a:lvl1pPr>
      <a:lvl2pPr marL="584987" algn="l" defTabSz="1169975" rtl="0" eaLnBrk="1" latinLnBrk="0" hangingPunct="1">
        <a:defRPr kumimoji="1" sz="2303" kern="1200">
          <a:solidFill>
            <a:schemeClr val="tx1"/>
          </a:solidFill>
          <a:latin typeface="+mn-lt"/>
          <a:ea typeface="+mn-ea"/>
          <a:cs typeface="+mn-cs"/>
        </a:defRPr>
      </a:lvl2pPr>
      <a:lvl3pPr marL="1169975" algn="l" defTabSz="1169975" rtl="0" eaLnBrk="1" latinLnBrk="0" hangingPunct="1">
        <a:defRPr kumimoji="1" sz="2303" kern="1200">
          <a:solidFill>
            <a:schemeClr val="tx1"/>
          </a:solidFill>
          <a:latin typeface="+mn-lt"/>
          <a:ea typeface="+mn-ea"/>
          <a:cs typeface="+mn-cs"/>
        </a:defRPr>
      </a:lvl3pPr>
      <a:lvl4pPr marL="1754962" algn="l" defTabSz="1169975" rtl="0" eaLnBrk="1" latinLnBrk="0" hangingPunct="1">
        <a:defRPr kumimoji="1" sz="2303" kern="1200">
          <a:solidFill>
            <a:schemeClr val="tx1"/>
          </a:solidFill>
          <a:latin typeface="+mn-lt"/>
          <a:ea typeface="+mn-ea"/>
          <a:cs typeface="+mn-cs"/>
        </a:defRPr>
      </a:lvl4pPr>
      <a:lvl5pPr marL="2339950" algn="l" defTabSz="1169975" rtl="0" eaLnBrk="1" latinLnBrk="0" hangingPunct="1">
        <a:defRPr kumimoji="1" sz="2303" kern="1200">
          <a:solidFill>
            <a:schemeClr val="tx1"/>
          </a:solidFill>
          <a:latin typeface="+mn-lt"/>
          <a:ea typeface="+mn-ea"/>
          <a:cs typeface="+mn-cs"/>
        </a:defRPr>
      </a:lvl5pPr>
      <a:lvl6pPr marL="2924937" algn="l" defTabSz="1169975" rtl="0" eaLnBrk="1" latinLnBrk="0" hangingPunct="1">
        <a:defRPr kumimoji="1" sz="2303" kern="1200">
          <a:solidFill>
            <a:schemeClr val="tx1"/>
          </a:solidFill>
          <a:latin typeface="+mn-lt"/>
          <a:ea typeface="+mn-ea"/>
          <a:cs typeface="+mn-cs"/>
        </a:defRPr>
      </a:lvl6pPr>
      <a:lvl7pPr marL="3509924" algn="l" defTabSz="1169975" rtl="0" eaLnBrk="1" latinLnBrk="0" hangingPunct="1">
        <a:defRPr kumimoji="1" sz="2303" kern="1200">
          <a:solidFill>
            <a:schemeClr val="tx1"/>
          </a:solidFill>
          <a:latin typeface="+mn-lt"/>
          <a:ea typeface="+mn-ea"/>
          <a:cs typeface="+mn-cs"/>
        </a:defRPr>
      </a:lvl7pPr>
      <a:lvl8pPr marL="4094912" algn="l" defTabSz="1169975" rtl="0" eaLnBrk="1" latinLnBrk="0" hangingPunct="1">
        <a:defRPr kumimoji="1" sz="2303" kern="1200">
          <a:solidFill>
            <a:schemeClr val="tx1"/>
          </a:solidFill>
          <a:latin typeface="+mn-lt"/>
          <a:ea typeface="+mn-ea"/>
          <a:cs typeface="+mn-cs"/>
        </a:defRPr>
      </a:lvl8pPr>
      <a:lvl9pPr marL="4679899" algn="l" defTabSz="1169975" rtl="0" eaLnBrk="1" latinLnBrk="0" hangingPunct="1">
        <a:defRPr kumimoji="1" sz="23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529572" y="2752931"/>
            <a:ext cx="10551382" cy="5100426"/>
            <a:chOff x="489816" y="665714"/>
            <a:chExt cx="10551382" cy="5100426"/>
          </a:xfrm>
        </p:grpSpPr>
        <p:grpSp>
          <p:nvGrpSpPr>
            <p:cNvPr id="16" name="グループ化 15"/>
            <p:cNvGrpSpPr/>
            <p:nvPr/>
          </p:nvGrpSpPr>
          <p:grpSpPr>
            <a:xfrm>
              <a:off x="520810" y="665714"/>
              <a:ext cx="10373030" cy="2763056"/>
              <a:chOff x="282270" y="645836"/>
              <a:chExt cx="10373030" cy="2763056"/>
            </a:xfrm>
          </p:grpSpPr>
          <p:sp>
            <p:nvSpPr>
              <p:cNvPr id="12" name="テキスト ボックス 11"/>
              <p:cNvSpPr txBox="1"/>
              <p:nvPr/>
            </p:nvSpPr>
            <p:spPr>
              <a:xfrm>
                <a:off x="8269232" y="645836"/>
                <a:ext cx="268443" cy="400110"/>
              </a:xfrm>
              <a:prstGeom prst="rect">
                <a:avLst/>
              </a:prstGeom>
              <a:noFill/>
            </p:spPr>
            <p:txBody>
              <a:bodyPr wrap="square" rtlCol="0">
                <a:spAutoFit/>
              </a:bodyPr>
              <a:lstStyle/>
              <a:p>
                <a:pPr algn="ctr"/>
                <a:r>
                  <a:rPr lang="en-US" altLang="ja-JP" sz="2000" b="1" dirty="0" smtClean="0"/>
                  <a:t>b</a:t>
                </a:r>
                <a:endParaRPr lang="ja-JP" altLang="en-US" sz="2000" b="1" dirty="0"/>
              </a:p>
            </p:txBody>
          </p:sp>
          <p:sp>
            <p:nvSpPr>
              <p:cNvPr id="13" name="テキスト ボックス 12"/>
              <p:cNvSpPr txBox="1"/>
              <p:nvPr/>
            </p:nvSpPr>
            <p:spPr>
              <a:xfrm>
                <a:off x="9329178" y="2257331"/>
                <a:ext cx="322566" cy="400110"/>
              </a:xfrm>
              <a:prstGeom prst="rect">
                <a:avLst/>
              </a:prstGeom>
              <a:noFill/>
            </p:spPr>
            <p:txBody>
              <a:bodyPr wrap="square" rtlCol="0">
                <a:spAutoFit/>
              </a:bodyPr>
              <a:lstStyle/>
              <a:p>
                <a:pPr algn="ctr"/>
                <a:r>
                  <a:rPr lang="en-US" altLang="ja-JP" sz="2000" b="1" dirty="0"/>
                  <a:t>e</a:t>
                </a:r>
                <a:endParaRPr lang="ja-JP" altLang="en-US" sz="2000" b="1" dirty="0"/>
              </a:p>
            </p:txBody>
          </p:sp>
          <p:pic>
            <p:nvPicPr>
              <p:cNvPr id="7" name="図 6"/>
              <p:cNvPicPr>
                <a:picLocks noChangeAspect="1"/>
              </p:cNvPicPr>
              <p:nvPr/>
            </p:nvPicPr>
            <p:blipFill>
              <a:blip r:embed="rId3"/>
              <a:stretch>
                <a:fillRect/>
              </a:stretch>
            </p:blipFill>
            <p:spPr>
              <a:xfrm>
                <a:off x="8274816" y="1107501"/>
                <a:ext cx="2380484" cy="2272056"/>
              </a:xfrm>
              <a:prstGeom prst="rect">
                <a:avLst/>
              </a:prstGeom>
            </p:spPr>
          </p:pic>
          <p:sp>
            <p:nvSpPr>
              <p:cNvPr id="23" name="テキスト ボックス 22"/>
              <p:cNvSpPr txBox="1"/>
              <p:nvPr/>
            </p:nvSpPr>
            <p:spPr>
              <a:xfrm>
                <a:off x="282270" y="645836"/>
                <a:ext cx="268443" cy="400110"/>
              </a:xfrm>
              <a:prstGeom prst="rect">
                <a:avLst/>
              </a:prstGeom>
              <a:noFill/>
            </p:spPr>
            <p:txBody>
              <a:bodyPr wrap="square" rtlCol="0">
                <a:spAutoFit/>
              </a:bodyPr>
              <a:lstStyle/>
              <a:p>
                <a:pPr algn="ctr"/>
                <a:r>
                  <a:rPr lang="en-US" altLang="ja-JP" sz="2000" b="1" dirty="0"/>
                  <a:t>a</a:t>
                </a:r>
                <a:endParaRPr lang="ja-JP" altLang="en-US" sz="2000" b="1" dirty="0"/>
              </a:p>
            </p:txBody>
          </p:sp>
          <p:pic>
            <p:nvPicPr>
              <p:cNvPr id="8" name="図 7"/>
              <p:cNvPicPr>
                <a:picLocks noChangeAspect="1"/>
              </p:cNvPicPr>
              <p:nvPr/>
            </p:nvPicPr>
            <p:blipFill>
              <a:blip r:embed="rId4"/>
              <a:stretch>
                <a:fillRect/>
              </a:stretch>
            </p:blipFill>
            <p:spPr>
              <a:xfrm>
                <a:off x="282270" y="1134985"/>
                <a:ext cx="7204327" cy="2273907"/>
              </a:xfrm>
              <a:prstGeom prst="rect">
                <a:avLst/>
              </a:prstGeom>
            </p:spPr>
          </p:pic>
          <p:sp>
            <p:nvSpPr>
              <p:cNvPr id="2" name="円/楕円 1"/>
              <p:cNvSpPr/>
              <p:nvPr/>
            </p:nvSpPr>
            <p:spPr>
              <a:xfrm>
                <a:off x="8946178" y="2243853"/>
                <a:ext cx="291387" cy="301054"/>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円弧 14"/>
              <p:cNvSpPr/>
              <p:nvPr/>
            </p:nvSpPr>
            <p:spPr>
              <a:xfrm>
                <a:off x="9768988" y="2230829"/>
                <a:ext cx="358623" cy="267060"/>
              </a:xfrm>
              <a:prstGeom prst="arc">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8" name="フリーフォーム 17"/>
              <p:cNvSpPr/>
              <p:nvPr/>
            </p:nvSpPr>
            <p:spPr>
              <a:xfrm>
                <a:off x="9712320" y="2196582"/>
                <a:ext cx="419111" cy="521607"/>
              </a:xfrm>
              <a:custGeom>
                <a:avLst/>
                <a:gdLst>
                  <a:gd name="connsiteX0" fmla="*/ 320802 w 320802"/>
                  <a:gd name="connsiteY0" fmla="*/ 146050 h 399256"/>
                  <a:gd name="connsiteX1" fmla="*/ 289052 w 320802"/>
                  <a:gd name="connsiteY1" fmla="*/ 203200 h 399256"/>
                  <a:gd name="connsiteX2" fmla="*/ 289052 w 320802"/>
                  <a:gd name="connsiteY2" fmla="*/ 266700 h 399256"/>
                  <a:gd name="connsiteX3" fmla="*/ 282702 w 320802"/>
                  <a:gd name="connsiteY3" fmla="*/ 349250 h 399256"/>
                  <a:gd name="connsiteX4" fmla="*/ 231902 w 320802"/>
                  <a:gd name="connsiteY4" fmla="*/ 393700 h 399256"/>
                  <a:gd name="connsiteX5" fmla="*/ 149352 w 320802"/>
                  <a:gd name="connsiteY5" fmla="*/ 393700 h 399256"/>
                  <a:gd name="connsiteX6" fmla="*/ 98552 w 320802"/>
                  <a:gd name="connsiteY6" fmla="*/ 349250 h 399256"/>
                  <a:gd name="connsiteX7" fmla="*/ 98552 w 320802"/>
                  <a:gd name="connsiteY7" fmla="*/ 279400 h 399256"/>
                  <a:gd name="connsiteX8" fmla="*/ 54102 w 320802"/>
                  <a:gd name="connsiteY8" fmla="*/ 234950 h 399256"/>
                  <a:gd name="connsiteX9" fmla="*/ 3302 w 320802"/>
                  <a:gd name="connsiteY9" fmla="*/ 203200 h 399256"/>
                  <a:gd name="connsiteX10" fmla="*/ 9652 w 320802"/>
                  <a:gd name="connsiteY10" fmla="*/ 107950 h 399256"/>
                  <a:gd name="connsiteX11" fmla="*/ 47752 w 320802"/>
                  <a:gd name="connsiteY11" fmla="*/ 44450 h 399256"/>
                  <a:gd name="connsiteX12" fmla="*/ 104902 w 320802"/>
                  <a:gd name="connsiteY12" fmla="*/ 19050 h 399256"/>
                  <a:gd name="connsiteX13" fmla="*/ 155702 w 320802"/>
                  <a:gd name="connsiteY13" fmla="*/ 0 h 399256"/>
                  <a:gd name="connsiteX14" fmla="*/ 155702 w 320802"/>
                  <a:gd name="connsiteY14" fmla="*/ 0 h 399256"/>
                  <a:gd name="connsiteX15" fmla="*/ 149352 w 320802"/>
                  <a:gd name="connsiteY15" fmla="*/ 6350 h 399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802" h="399256">
                    <a:moveTo>
                      <a:pt x="320802" y="146050"/>
                    </a:moveTo>
                    <a:cubicBezTo>
                      <a:pt x="307573" y="164571"/>
                      <a:pt x="294344" y="183092"/>
                      <a:pt x="289052" y="203200"/>
                    </a:cubicBezTo>
                    <a:cubicBezTo>
                      <a:pt x="283760" y="223308"/>
                      <a:pt x="290110" y="242358"/>
                      <a:pt x="289052" y="266700"/>
                    </a:cubicBezTo>
                    <a:cubicBezTo>
                      <a:pt x="287994" y="291042"/>
                      <a:pt x="292227" y="328083"/>
                      <a:pt x="282702" y="349250"/>
                    </a:cubicBezTo>
                    <a:cubicBezTo>
                      <a:pt x="273177" y="370417"/>
                      <a:pt x="254127" y="386292"/>
                      <a:pt x="231902" y="393700"/>
                    </a:cubicBezTo>
                    <a:cubicBezTo>
                      <a:pt x="209677" y="401108"/>
                      <a:pt x="171577" y="401108"/>
                      <a:pt x="149352" y="393700"/>
                    </a:cubicBezTo>
                    <a:cubicBezTo>
                      <a:pt x="127127" y="386292"/>
                      <a:pt x="107019" y="368300"/>
                      <a:pt x="98552" y="349250"/>
                    </a:cubicBezTo>
                    <a:cubicBezTo>
                      <a:pt x="90085" y="330200"/>
                      <a:pt x="105960" y="298450"/>
                      <a:pt x="98552" y="279400"/>
                    </a:cubicBezTo>
                    <a:cubicBezTo>
                      <a:pt x="91144" y="260350"/>
                      <a:pt x="69977" y="247650"/>
                      <a:pt x="54102" y="234950"/>
                    </a:cubicBezTo>
                    <a:cubicBezTo>
                      <a:pt x="38227" y="222250"/>
                      <a:pt x="10710" y="224367"/>
                      <a:pt x="3302" y="203200"/>
                    </a:cubicBezTo>
                    <a:cubicBezTo>
                      <a:pt x="-4106" y="182033"/>
                      <a:pt x="2244" y="134408"/>
                      <a:pt x="9652" y="107950"/>
                    </a:cubicBezTo>
                    <a:cubicBezTo>
                      <a:pt x="17060" y="81492"/>
                      <a:pt x="31877" y="59267"/>
                      <a:pt x="47752" y="44450"/>
                    </a:cubicBezTo>
                    <a:cubicBezTo>
                      <a:pt x="63627" y="29633"/>
                      <a:pt x="86910" y="26458"/>
                      <a:pt x="104902" y="19050"/>
                    </a:cubicBezTo>
                    <a:cubicBezTo>
                      <a:pt x="122894" y="11642"/>
                      <a:pt x="155702" y="0"/>
                      <a:pt x="155702" y="0"/>
                    </a:cubicBezTo>
                    <a:lnTo>
                      <a:pt x="155702" y="0"/>
                    </a:lnTo>
                    <a:cubicBezTo>
                      <a:pt x="154644" y="1058"/>
                      <a:pt x="264710" y="63500"/>
                      <a:pt x="149352" y="6350"/>
                    </a:cubicBezTo>
                  </a:path>
                </a:pathLst>
              </a:cu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3" name="テキスト ボックス 2"/>
            <p:cNvSpPr txBox="1"/>
            <p:nvPr/>
          </p:nvSpPr>
          <p:spPr>
            <a:xfrm>
              <a:off x="489816" y="3827148"/>
              <a:ext cx="10551382" cy="1938992"/>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Figure S2.</a:t>
              </a:r>
              <a:r>
                <a:rPr lang="en-US" altLang="ja-JP" sz="2400" dirty="0">
                  <a:latin typeface="Times New Roman" panose="02020603050405020304" pitchFamily="18" charset="0"/>
                  <a:cs typeface="Times New Roman" panose="02020603050405020304" pitchFamily="18" charset="0"/>
                </a:rPr>
                <a:t> Verification of antitumor effects in PDX tumors (a) Chemotherapy (GEM, GEM + nab-PTX) was administered into PDXs by intra-abdominal injection on days 1, 3, and 6. After three injections, no administration was performed on day 9. For the control PDXs, saline was administered on the same schedule. (b) Figure of treated and control PDXs.</a:t>
              </a:r>
              <a:endParaRPr kumimoji="1" lang="ja-JP" altLang="en-US" sz="24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8397431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943</TotalTime>
  <Words>272</Words>
  <Application>Microsoft Office PowerPoint</Application>
  <PresentationFormat>ユーザー設定</PresentationFormat>
  <Paragraphs>8</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Times New Roman</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Ryotaro Ohkuma</dc:creator>
  <cp:lastModifiedBy>Ohkuma Ryotaro</cp:lastModifiedBy>
  <cp:revision>82</cp:revision>
  <cp:lastPrinted>2019-01-15T15:01:54Z</cp:lastPrinted>
  <dcterms:created xsi:type="dcterms:W3CDTF">2018-11-02T17:24:25Z</dcterms:created>
  <dcterms:modified xsi:type="dcterms:W3CDTF">2019-06-27T10:49:49Z</dcterms:modified>
</cp:coreProperties>
</file>