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12192000" cy="82438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5" autoAdjust="0"/>
    <p:restoredTop sz="94660"/>
  </p:normalViewPr>
  <p:slideViewPr>
    <p:cSldViewPr snapToGrid="0">
      <p:cViewPr varScale="1">
        <p:scale>
          <a:sx n="60" d="100"/>
          <a:sy n="60" d="100"/>
        </p:scale>
        <p:origin x="87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349174"/>
            <a:ext cx="10363200" cy="2870094"/>
          </a:xfrm>
        </p:spPr>
        <p:txBody>
          <a:bodyPr anchor="b"/>
          <a:lstStyle>
            <a:lvl1pPr algn="ctr">
              <a:defRPr sz="721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29950"/>
            <a:ext cx="9144000" cy="1990364"/>
          </a:xfrm>
        </p:spPr>
        <p:txBody>
          <a:bodyPr/>
          <a:lstStyle>
            <a:lvl1pPr marL="0" indent="0" algn="ctr">
              <a:buNone/>
              <a:defRPr sz="2885"/>
            </a:lvl1pPr>
            <a:lvl2pPr marL="549600" indent="0" algn="ctr">
              <a:buNone/>
              <a:defRPr sz="2404"/>
            </a:lvl2pPr>
            <a:lvl3pPr marL="1099200" indent="0" algn="ctr">
              <a:buNone/>
              <a:defRPr sz="2164"/>
            </a:lvl3pPr>
            <a:lvl4pPr marL="1648800" indent="0" algn="ctr">
              <a:buNone/>
              <a:defRPr sz="1923"/>
            </a:lvl4pPr>
            <a:lvl5pPr marL="2198400" indent="0" algn="ctr">
              <a:buNone/>
              <a:defRPr sz="1923"/>
            </a:lvl5pPr>
            <a:lvl6pPr marL="2748001" indent="0" algn="ctr">
              <a:buNone/>
              <a:defRPr sz="1923"/>
            </a:lvl6pPr>
            <a:lvl7pPr marL="3297601" indent="0" algn="ctr">
              <a:buNone/>
              <a:defRPr sz="1923"/>
            </a:lvl7pPr>
            <a:lvl8pPr marL="3847201" indent="0" algn="ctr">
              <a:buNone/>
              <a:defRPr sz="1923"/>
            </a:lvl8pPr>
            <a:lvl9pPr marL="4396801" indent="0" algn="ctr">
              <a:buNone/>
              <a:defRPr sz="19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E3C-2E48-43D5-8A66-C492F1B0BDBB}" type="datetimeFigureOut">
              <a:rPr kumimoji="1" lang="ja-JP" altLang="en-US" smtClean="0"/>
              <a:t>2019/11/12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5C38-6AB0-4AAE-978D-392E5775FE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9512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E3C-2E48-43D5-8A66-C492F1B0BDBB}" type="datetimeFigureOut">
              <a:rPr kumimoji="1" lang="ja-JP" altLang="en-US" smtClean="0"/>
              <a:t>2019/11/12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5C38-6AB0-4AAE-978D-392E5775FE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98820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38911"/>
            <a:ext cx="2628900" cy="698631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38911"/>
            <a:ext cx="7734300" cy="698631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E3C-2E48-43D5-8A66-C492F1B0BDBB}" type="datetimeFigureOut">
              <a:rPr kumimoji="1" lang="ja-JP" altLang="en-US" smtClean="0"/>
              <a:t>2019/11/12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5C38-6AB0-4AAE-978D-392E5775FE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3425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E3C-2E48-43D5-8A66-C492F1B0BDBB}" type="datetimeFigureOut">
              <a:rPr kumimoji="1" lang="ja-JP" altLang="en-US" smtClean="0"/>
              <a:t>2019/11/12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5C38-6AB0-4AAE-978D-392E5775FE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37555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055249"/>
            <a:ext cx="10515600" cy="3429228"/>
          </a:xfrm>
        </p:spPr>
        <p:txBody>
          <a:bodyPr anchor="b"/>
          <a:lstStyle>
            <a:lvl1pPr>
              <a:defRPr sz="721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5516919"/>
            <a:ext cx="10515600" cy="1803350"/>
          </a:xfrm>
        </p:spPr>
        <p:txBody>
          <a:bodyPr/>
          <a:lstStyle>
            <a:lvl1pPr marL="0" indent="0">
              <a:buNone/>
              <a:defRPr sz="2885">
                <a:solidFill>
                  <a:schemeClr val="tx1"/>
                </a:solidFill>
              </a:defRPr>
            </a:lvl1pPr>
            <a:lvl2pPr marL="549600" indent="0">
              <a:buNone/>
              <a:defRPr sz="2404">
                <a:solidFill>
                  <a:schemeClr val="tx1">
                    <a:tint val="75000"/>
                  </a:schemeClr>
                </a:solidFill>
              </a:defRPr>
            </a:lvl2pPr>
            <a:lvl3pPr marL="1099200" indent="0">
              <a:buNone/>
              <a:defRPr sz="2164">
                <a:solidFill>
                  <a:schemeClr val="tx1">
                    <a:tint val="75000"/>
                  </a:schemeClr>
                </a:solidFill>
              </a:defRPr>
            </a:lvl3pPr>
            <a:lvl4pPr marL="1648800" indent="0">
              <a:buNone/>
              <a:defRPr sz="1923">
                <a:solidFill>
                  <a:schemeClr val="tx1">
                    <a:tint val="75000"/>
                  </a:schemeClr>
                </a:solidFill>
              </a:defRPr>
            </a:lvl4pPr>
            <a:lvl5pPr marL="2198400" indent="0">
              <a:buNone/>
              <a:defRPr sz="1923">
                <a:solidFill>
                  <a:schemeClr val="tx1">
                    <a:tint val="75000"/>
                  </a:schemeClr>
                </a:solidFill>
              </a:defRPr>
            </a:lvl5pPr>
            <a:lvl6pPr marL="2748001" indent="0">
              <a:buNone/>
              <a:defRPr sz="1923">
                <a:solidFill>
                  <a:schemeClr val="tx1">
                    <a:tint val="75000"/>
                  </a:schemeClr>
                </a:solidFill>
              </a:defRPr>
            </a:lvl6pPr>
            <a:lvl7pPr marL="3297601" indent="0">
              <a:buNone/>
              <a:defRPr sz="1923">
                <a:solidFill>
                  <a:schemeClr val="tx1">
                    <a:tint val="75000"/>
                  </a:schemeClr>
                </a:solidFill>
              </a:defRPr>
            </a:lvl7pPr>
            <a:lvl8pPr marL="3847201" indent="0">
              <a:buNone/>
              <a:defRPr sz="1923">
                <a:solidFill>
                  <a:schemeClr val="tx1">
                    <a:tint val="75000"/>
                  </a:schemeClr>
                </a:solidFill>
              </a:defRPr>
            </a:lvl8pPr>
            <a:lvl9pPr marL="4396801" indent="0">
              <a:buNone/>
              <a:defRPr sz="19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E3C-2E48-43D5-8A66-C492F1B0BDBB}" type="datetimeFigureOut">
              <a:rPr kumimoji="1" lang="ja-JP" altLang="en-US" smtClean="0"/>
              <a:t>2019/11/12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5C38-6AB0-4AAE-978D-392E5775FE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901741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194554"/>
            <a:ext cx="5181600" cy="52306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4"/>
            <a:ext cx="5181600" cy="52306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E3C-2E48-43D5-8A66-C492F1B0BDBB}" type="datetimeFigureOut">
              <a:rPr kumimoji="1" lang="ja-JP" altLang="en-US" smtClean="0"/>
              <a:t>2019/11/12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5C38-6AB0-4AAE-978D-392E5775FE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4205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8913"/>
            <a:ext cx="10515600" cy="159343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020898"/>
            <a:ext cx="5157787" cy="990411"/>
          </a:xfrm>
        </p:spPr>
        <p:txBody>
          <a:bodyPr anchor="b"/>
          <a:lstStyle>
            <a:lvl1pPr marL="0" indent="0">
              <a:buNone/>
              <a:defRPr sz="2885" b="1"/>
            </a:lvl1pPr>
            <a:lvl2pPr marL="549600" indent="0">
              <a:buNone/>
              <a:defRPr sz="2404" b="1"/>
            </a:lvl2pPr>
            <a:lvl3pPr marL="1099200" indent="0">
              <a:buNone/>
              <a:defRPr sz="2164" b="1"/>
            </a:lvl3pPr>
            <a:lvl4pPr marL="1648800" indent="0">
              <a:buNone/>
              <a:defRPr sz="1923" b="1"/>
            </a:lvl4pPr>
            <a:lvl5pPr marL="2198400" indent="0">
              <a:buNone/>
              <a:defRPr sz="1923" b="1"/>
            </a:lvl5pPr>
            <a:lvl6pPr marL="2748001" indent="0">
              <a:buNone/>
              <a:defRPr sz="1923" b="1"/>
            </a:lvl6pPr>
            <a:lvl7pPr marL="3297601" indent="0">
              <a:buNone/>
              <a:defRPr sz="1923" b="1"/>
            </a:lvl7pPr>
            <a:lvl8pPr marL="3847201" indent="0">
              <a:buNone/>
              <a:defRPr sz="1923" b="1"/>
            </a:lvl8pPr>
            <a:lvl9pPr marL="4396801" indent="0">
              <a:buNone/>
              <a:defRPr sz="19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011309"/>
            <a:ext cx="5157787" cy="44291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020898"/>
            <a:ext cx="5183188" cy="990411"/>
          </a:xfrm>
        </p:spPr>
        <p:txBody>
          <a:bodyPr anchor="b"/>
          <a:lstStyle>
            <a:lvl1pPr marL="0" indent="0">
              <a:buNone/>
              <a:defRPr sz="2885" b="1"/>
            </a:lvl1pPr>
            <a:lvl2pPr marL="549600" indent="0">
              <a:buNone/>
              <a:defRPr sz="2404" b="1"/>
            </a:lvl2pPr>
            <a:lvl3pPr marL="1099200" indent="0">
              <a:buNone/>
              <a:defRPr sz="2164" b="1"/>
            </a:lvl3pPr>
            <a:lvl4pPr marL="1648800" indent="0">
              <a:buNone/>
              <a:defRPr sz="1923" b="1"/>
            </a:lvl4pPr>
            <a:lvl5pPr marL="2198400" indent="0">
              <a:buNone/>
              <a:defRPr sz="1923" b="1"/>
            </a:lvl5pPr>
            <a:lvl6pPr marL="2748001" indent="0">
              <a:buNone/>
              <a:defRPr sz="1923" b="1"/>
            </a:lvl6pPr>
            <a:lvl7pPr marL="3297601" indent="0">
              <a:buNone/>
              <a:defRPr sz="1923" b="1"/>
            </a:lvl7pPr>
            <a:lvl8pPr marL="3847201" indent="0">
              <a:buNone/>
              <a:defRPr sz="1923" b="1"/>
            </a:lvl8pPr>
            <a:lvl9pPr marL="4396801" indent="0">
              <a:buNone/>
              <a:defRPr sz="19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011309"/>
            <a:ext cx="5183188" cy="442918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E3C-2E48-43D5-8A66-C492F1B0BDBB}" type="datetimeFigureOut">
              <a:rPr kumimoji="1" lang="ja-JP" altLang="en-US" smtClean="0"/>
              <a:t>2019/11/12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5C38-6AB0-4AAE-978D-392E5775FE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1008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E3C-2E48-43D5-8A66-C492F1B0BDBB}" type="datetimeFigureOut">
              <a:rPr kumimoji="1" lang="ja-JP" altLang="en-US" smtClean="0"/>
              <a:t>2019/11/12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5C38-6AB0-4AAE-978D-392E5775FE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88363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E3C-2E48-43D5-8A66-C492F1B0BDBB}" type="datetimeFigureOut">
              <a:rPr kumimoji="1" lang="ja-JP" altLang="en-US" smtClean="0"/>
              <a:t>2019/11/12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5C38-6AB0-4AAE-978D-392E5775FE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78831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49592"/>
            <a:ext cx="3932237" cy="1923574"/>
          </a:xfrm>
        </p:spPr>
        <p:txBody>
          <a:bodyPr anchor="b"/>
          <a:lstStyle>
            <a:lvl1pPr>
              <a:defRPr sz="384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186969"/>
            <a:ext cx="6172200" cy="5858504"/>
          </a:xfrm>
        </p:spPr>
        <p:txBody>
          <a:bodyPr/>
          <a:lstStyle>
            <a:lvl1pPr>
              <a:defRPr sz="3847"/>
            </a:lvl1pPr>
            <a:lvl2pPr>
              <a:defRPr sz="3366"/>
            </a:lvl2pPr>
            <a:lvl3pPr>
              <a:defRPr sz="2885"/>
            </a:lvl3pPr>
            <a:lvl4pPr>
              <a:defRPr sz="2404"/>
            </a:lvl4pPr>
            <a:lvl5pPr>
              <a:defRPr sz="2404"/>
            </a:lvl5pPr>
            <a:lvl6pPr>
              <a:defRPr sz="2404"/>
            </a:lvl6pPr>
            <a:lvl7pPr>
              <a:defRPr sz="2404"/>
            </a:lvl7pPr>
            <a:lvl8pPr>
              <a:defRPr sz="2404"/>
            </a:lvl8pPr>
            <a:lvl9pPr>
              <a:defRPr sz="240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73166"/>
            <a:ext cx="3932237" cy="4581847"/>
          </a:xfrm>
        </p:spPr>
        <p:txBody>
          <a:bodyPr/>
          <a:lstStyle>
            <a:lvl1pPr marL="0" indent="0">
              <a:buNone/>
              <a:defRPr sz="1923"/>
            </a:lvl1pPr>
            <a:lvl2pPr marL="549600" indent="0">
              <a:buNone/>
              <a:defRPr sz="1683"/>
            </a:lvl2pPr>
            <a:lvl3pPr marL="1099200" indent="0">
              <a:buNone/>
              <a:defRPr sz="1443"/>
            </a:lvl3pPr>
            <a:lvl4pPr marL="1648800" indent="0">
              <a:buNone/>
              <a:defRPr sz="1202"/>
            </a:lvl4pPr>
            <a:lvl5pPr marL="2198400" indent="0">
              <a:buNone/>
              <a:defRPr sz="1202"/>
            </a:lvl5pPr>
            <a:lvl6pPr marL="2748001" indent="0">
              <a:buNone/>
              <a:defRPr sz="1202"/>
            </a:lvl6pPr>
            <a:lvl7pPr marL="3297601" indent="0">
              <a:buNone/>
              <a:defRPr sz="1202"/>
            </a:lvl7pPr>
            <a:lvl8pPr marL="3847201" indent="0">
              <a:buNone/>
              <a:defRPr sz="1202"/>
            </a:lvl8pPr>
            <a:lvl9pPr marL="4396801" indent="0">
              <a:buNone/>
              <a:defRPr sz="12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E3C-2E48-43D5-8A66-C492F1B0BDBB}" type="datetimeFigureOut">
              <a:rPr kumimoji="1" lang="ja-JP" altLang="en-US" smtClean="0"/>
              <a:t>2019/11/12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5C38-6AB0-4AAE-978D-392E5775FE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72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49592"/>
            <a:ext cx="3932237" cy="1923574"/>
          </a:xfrm>
        </p:spPr>
        <p:txBody>
          <a:bodyPr anchor="b"/>
          <a:lstStyle>
            <a:lvl1pPr>
              <a:defRPr sz="384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186969"/>
            <a:ext cx="6172200" cy="5858504"/>
          </a:xfrm>
        </p:spPr>
        <p:txBody>
          <a:bodyPr anchor="t"/>
          <a:lstStyle>
            <a:lvl1pPr marL="0" indent="0">
              <a:buNone/>
              <a:defRPr sz="3847"/>
            </a:lvl1pPr>
            <a:lvl2pPr marL="549600" indent="0">
              <a:buNone/>
              <a:defRPr sz="3366"/>
            </a:lvl2pPr>
            <a:lvl3pPr marL="1099200" indent="0">
              <a:buNone/>
              <a:defRPr sz="2885"/>
            </a:lvl3pPr>
            <a:lvl4pPr marL="1648800" indent="0">
              <a:buNone/>
              <a:defRPr sz="2404"/>
            </a:lvl4pPr>
            <a:lvl5pPr marL="2198400" indent="0">
              <a:buNone/>
              <a:defRPr sz="2404"/>
            </a:lvl5pPr>
            <a:lvl6pPr marL="2748001" indent="0">
              <a:buNone/>
              <a:defRPr sz="2404"/>
            </a:lvl6pPr>
            <a:lvl7pPr marL="3297601" indent="0">
              <a:buNone/>
              <a:defRPr sz="2404"/>
            </a:lvl7pPr>
            <a:lvl8pPr marL="3847201" indent="0">
              <a:buNone/>
              <a:defRPr sz="2404"/>
            </a:lvl8pPr>
            <a:lvl9pPr marL="4396801" indent="0">
              <a:buNone/>
              <a:defRPr sz="2404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73166"/>
            <a:ext cx="3932237" cy="4581847"/>
          </a:xfrm>
        </p:spPr>
        <p:txBody>
          <a:bodyPr/>
          <a:lstStyle>
            <a:lvl1pPr marL="0" indent="0">
              <a:buNone/>
              <a:defRPr sz="1923"/>
            </a:lvl1pPr>
            <a:lvl2pPr marL="549600" indent="0">
              <a:buNone/>
              <a:defRPr sz="1683"/>
            </a:lvl2pPr>
            <a:lvl3pPr marL="1099200" indent="0">
              <a:buNone/>
              <a:defRPr sz="1443"/>
            </a:lvl3pPr>
            <a:lvl4pPr marL="1648800" indent="0">
              <a:buNone/>
              <a:defRPr sz="1202"/>
            </a:lvl4pPr>
            <a:lvl5pPr marL="2198400" indent="0">
              <a:buNone/>
              <a:defRPr sz="1202"/>
            </a:lvl5pPr>
            <a:lvl6pPr marL="2748001" indent="0">
              <a:buNone/>
              <a:defRPr sz="1202"/>
            </a:lvl6pPr>
            <a:lvl7pPr marL="3297601" indent="0">
              <a:buNone/>
              <a:defRPr sz="1202"/>
            </a:lvl7pPr>
            <a:lvl8pPr marL="3847201" indent="0">
              <a:buNone/>
              <a:defRPr sz="1202"/>
            </a:lvl8pPr>
            <a:lvl9pPr marL="4396801" indent="0">
              <a:buNone/>
              <a:defRPr sz="120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9EE3C-2E48-43D5-8A66-C492F1B0BDBB}" type="datetimeFigureOut">
              <a:rPr kumimoji="1" lang="ja-JP" altLang="en-US" smtClean="0"/>
              <a:t>2019/11/12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695C38-6AB0-4AAE-978D-392E5775FE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0392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38913"/>
            <a:ext cx="10515600" cy="1593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194554"/>
            <a:ext cx="10515600" cy="52306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7640865"/>
            <a:ext cx="2743200" cy="4389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9EE3C-2E48-43D5-8A66-C492F1B0BDBB}" type="datetimeFigureOut">
              <a:rPr kumimoji="1" lang="ja-JP" altLang="en-US" smtClean="0"/>
              <a:t>2019/11/12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7640865"/>
            <a:ext cx="4114800" cy="4389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7640865"/>
            <a:ext cx="2743200" cy="4389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695C38-6AB0-4AAE-978D-392E5775FE1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12655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9200" rtl="0" eaLnBrk="1" latinLnBrk="0" hangingPunct="1">
        <a:lnSpc>
          <a:spcPct val="90000"/>
        </a:lnSpc>
        <a:spcBef>
          <a:spcPct val="0"/>
        </a:spcBef>
        <a:buNone/>
        <a:defRPr kumimoji="1" sz="528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800" indent="-274800" algn="l" defTabSz="1099200" rtl="0" eaLnBrk="1" latinLnBrk="0" hangingPunct="1">
        <a:lnSpc>
          <a:spcPct val="90000"/>
        </a:lnSpc>
        <a:spcBef>
          <a:spcPts val="1202"/>
        </a:spcBef>
        <a:buFont typeface="Arial" panose="020B0604020202020204" pitchFamily="34" charset="0"/>
        <a:buChar char="•"/>
        <a:defRPr kumimoji="1" sz="3366" kern="1200">
          <a:solidFill>
            <a:schemeClr val="tx1"/>
          </a:solidFill>
          <a:latin typeface="+mn-lt"/>
          <a:ea typeface="+mn-ea"/>
          <a:cs typeface="+mn-cs"/>
        </a:defRPr>
      </a:lvl1pPr>
      <a:lvl2pPr marL="824400" indent="-274800" algn="l" defTabSz="1099200" rtl="0" eaLnBrk="1" latinLnBrk="0" hangingPunct="1">
        <a:lnSpc>
          <a:spcPct val="90000"/>
        </a:lnSpc>
        <a:spcBef>
          <a:spcPts val="601"/>
        </a:spcBef>
        <a:buFont typeface="Arial" panose="020B0604020202020204" pitchFamily="34" charset="0"/>
        <a:buChar char="•"/>
        <a:defRPr kumimoji="1" sz="2885" kern="1200">
          <a:solidFill>
            <a:schemeClr val="tx1"/>
          </a:solidFill>
          <a:latin typeface="+mn-lt"/>
          <a:ea typeface="+mn-ea"/>
          <a:cs typeface="+mn-cs"/>
        </a:defRPr>
      </a:lvl2pPr>
      <a:lvl3pPr marL="1374000" indent="-274800" algn="l" defTabSz="1099200" rtl="0" eaLnBrk="1" latinLnBrk="0" hangingPunct="1">
        <a:lnSpc>
          <a:spcPct val="90000"/>
        </a:lnSpc>
        <a:spcBef>
          <a:spcPts val="601"/>
        </a:spcBef>
        <a:buFont typeface="Arial" panose="020B0604020202020204" pitchFamily="34" charset="0"/>
        <a:buChar char="•"/>
        <a:defRPr kumimoji="1" sz="2404" kern="1200">
          <a:solidFill>
            <a:schemeClr val="tx1"/>
          </a:solidFill>
          <a:latin typeface="+mn-lt"/>
          <a:ea typeface="+mn-ea"/>
          <a:cs typeface="+mn-cs"/>
        </a:defRPr>
      </a:lvl3pPr>
      <a:lvl4pPr marL="1923600" indent="-274800" algn="l" defTabSz="1099200" rtl="0" eaLnBrk="1" latinLnBrk="0" hangingPunct="1">
        <a:lnSpc>
          <a:spcPct val="90000"/>
        </a:lnSpc>
        <a:spcBef>
          <a:spcPts val="601"/>
        </a:spcBef>
        <a:buFont typeface="Arial" panose="020B0604020202020204" pitchFamily="34" charset="0"/>
        <a:buChar char="•"/>
        <a:defRPr kumimoji="1" sz="2164" kern="1200">
          <a:solidFill>
            <a:schemeClr val="tx1"/>
          </a:solidFill>
          <a:latin typeface="+mn-lt"/>
          <a:ea typeface="+mn-ea"/>
          <a:cs typeface="+mn-cs"/>
        </a:defRPr>
      </a:lvl4pPr>
      <a:lvl5pPr marL="2473201" indent="-274800" algn="l" defTabSz="1099200" rtl="0" eaLnBrk="1" latinLnBrk="0" hangingPunct="1">
        <a:lnSpc>
          <a:spcPct val="90000"/>
        </a:lnSpc>
        <a:spcBef>
          <a:spcPts val="601"/>
        </a:spcBef>
        <a:buFont typeface="Arial" panose="020B0604020202020204" pitchFamily="34" charset="0"/>
        <a:buChar char="•"/>
        <a:defRPr kumimoji="1" sz="2164" kern="1200">
          <a:solidFill>
            <a:schemeClr val="tx1"/>
          </a:solidFill>
          <a:latin typeface="+mn-lt"/>
          <a:ea typeface="+mn-ea"/>
          <a:cs typeface="+mn-cs"/>
        </a:defRPr>
      </a:lvl5pPr>
      <a:lvl6pPr marL="3022801" indent="-274800" algn="l" defTabSz="1099200" rtl="0" eaLnBrk="1" latinLnBrk="0" hangingPunct="1">
        <a:lnSpc>
          <a:spcPct val="90000"/>
        </a:lnSpc>
        <a:spcBef>
          <a:spcPts val="601"/>
        </a:spcBef>
        <a:buFont typeface="Arial" panose="020B0604020202020204" pitchFamily="34" charset="0"/>
        <a:buChar char="•"/>
        <a:defRPr kumimoji="1" sz="2164" kern="1200">
          <a:solidFill>
            <a:schemeClr val="tx1"/>
          </a:solidFill>
          <a:latin typeface="+mn-lt"/>
          <a:ea typeface="+mn-ea"/>
          <a:cs typeface="+mn-cs"/>
        </a:defRPr>
      </a:lvl6pPr>
      <a:lvl7pPr marL="3572401" indent="-274800" algn="l" defTabSz="1099200" rtl="0" eaLnBrk="1" latinLnBrk="0" hangingPunct="1">
        <a:lnSpc>
          <a:spcPct val="90000"/>
        </a:lnSpc>
        <a:spcBef>
          <a:spcPts val="601"/>
        </a:spcBef>
        <a:buFont typeface="Arial" panose="020B0604020202020204" pitchFamily="34" charset="0"/>
        <a:buChar char="•"/>
        <a:defRPr kumimoji="1" sz="2164" kern="1200">
          <a:solidFill>
            <a:schemeClr val="tx1"/>
          </a:solidFill>
          <a:latin typeface="+mn-lt"/>
          <a:ea typeface="+mn-ea"/>
          <a:cs typeface="+mn-cs"/>
        </a:defRPr>
      </a:lvl7pPr>
      <a:lvl8pPr marL="4122001" indent="-274800" algn="l" defTabSz="1099200" rtl="0" eaLnBrk="1" latinLnBrk="0" hangingPunct="1">
        <a:lnSpc>
          <a:spcPct val="90000"/>
        </a:lnSpc>
        <a:spcBef>
          <a:spcPts val="601"/>
        </a:spcBef>
        <a:buFont typeface="Arial" panose="020B0604020202020204" pitchFamily="34" charset="0"/>
        <a:buChar char="•"/>
        <a:defRPr kumimoji="1" sz="2164" kern="1200">
          <a:solidFill>
            <a:schemeClr val="tx1"/>
          </a:solidFill>
          <a:latin typeface="+mn-lt"/>
          <a:ea typeface="+mn-ea"/>
          <a:cs typeface="+mn-cs"/>
        </a:defRPr>
      </a:lvl8pPr>
      <a:lvl9pPr marL="4671601" indent="-274800" algn="l" defTabSz="1099200" rtl="0" eaLnBrk="1" latinLnBrk="0" hangingPunct="1">
        <a:lnSpc>
          <a:spcPct val="90000"/>
        </a:lnSpc>
        <a:spcBef>
          <a:spcPts val="601"/>
        </a:spcBef>
        <a:buFont typeface="Arial" panose="020B0604020202020204" pitchFamily="34" charset="0"/>
        <a:buChar char="•"/>
        <a:defRPr kumimoji="1" sz="216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9200" rtl="0" eaLnBrk="1" latinLnBrk="0" hangingPunct="1">
        <a:defRPr kumimoji="1" sz="2164" kern="1200">
          <a:solidFill>
            <a:schemeClr val="tx1"/>
          </a:solidFill>
          <a:latin typeface="+mn-lt"/>
          <a:ea typeface="+mn-ea"/>
          <a:cs typeface="+mn-cs"/>
        </a:defRPr>
      </a:lvl1pPr>
      <a:lvl2pPr marL="549600" algn="l" defTabSz="1099200" rtl="0" eaLnBrk="1" latinLnBrk="0" hangingPunct="1">
        <a:defRPr kumimoji="1" sz="2164" kern="1200">
          <a:solidFill>
            <a:schemeClr val="tx1"/>
          </a:solidFill>
          <a:latin typeface="+mn-lt"/>
          <a:ea typeface="+mn-ea"/>
          <a:cs typeface="+mn-cs"/>
        </a:defRPr>
      </a:lvl2pPr>
      <a:lvl3pPr marL="1099200" algn="l" defTabSz="1099200" rtl="0" eaLnBrk="1" latinLnBrk="0" hangingPunct="1">
        <a:defRPr kumimoji="1" sz="2164" kern="1200">
          <a:solidFill>
            <a:schemeClr val="tx1"/>
          </a:solidFill>
          <a:latin typeface="+mn-lt"/>
          <a:ea typeface="+mn-ea"/>
          <a:cs typeface="+mn-cs"/>
        </a:defRPr>
      </a:lvl3pPr>
      <a:lvl4pPr marL="1648800" algn="l" defTabSz="1099200" rtl="0" eaLnBrk="1" latinLnBrk="0" hangingPunct="1">
        <a:defRPr kumimoji="1" sz="2164" kern="1200">
          <a:solidFill>
            <a:schemeClr val="tx1"/>
          </a:solidFill>
          <a:latin typeface="+mn-lt"/>
          <a:ea typeface="+mn-ea"/>
          <a:cs typeface="+mn-cs"/>
        </a:defRPr>
      </a:lvl4pPr>
      <a:lvl5pPr marL="2198400" algn="l" defTabSz="1099200" rtl="0" eaLnBrk="1" latinLnBrk="0" hangingPunct="1">
        <a:defRPr kumimoji="1" sz="2164" kern="1200">
          <a:solidFill>
            <a:schemeClr val="tx1"/>
          </a:solidFill>
          <a:latin typeface="+mn-lt"/>
          <a:ea typeface="+mn-ea"/>
          <a:cs typeface="+mn-cs"/>
        </a:defRPr>
      </a:lvl5pPr>
      <a:lvl6pPr marL="2748001" algn="l" defTabSz="1099200" rtl="0" eaLnBrk="1" latinLnBrk="0" hangingPunct="1">
        <a:defRPr kumimoji="1" sz="2164" kern="1200">
          <a:solidFill>
            <a:schemeClr val="tx1"/>
          </a:solidFill>
          <a:latin typeface="+mn-lt"/>
          <a:ea typeface="+mn-ea"/>
          <a:cs typeface="+mn-cs"/>
        </a:defRPr>
      </a:lvl6pPr>
      <a:lvl7pPr marL="3297601" algn="l" defTabSz="1099200" rtl="0" eaLnBrk="1" latinLnBrk="0" hangingPunct="1">
        <a:defRPr kumimoji="1" sz="2164" kern="1200">
          <a:solidFill>
            <a:schemeClr val="tx1"/>
          </a:solidFill>
          <a:latin typeface="+mn-lt"/>
          <a:ea typeface="+mn-ea"/>
          <a:cs typeface="+mn-cs"/>
        </a:defRPr>
      </a:lvl7pPr>
      <a:lvl8pPr marL="3847201" algn="l" defTabSz="1099200" rtl="0" eaLnBrk="1" latinLnBrk="0" hangingPunct="1">
        <a:defRPr kumimoji="1" sz="2164" kern="1200">
          <a:solidFill>
            <a:schemeClr val="tx1"/>
          </a:solidFill>
          <a:latin typeface="+mn-lt"/>
          <a:ea typeface="+mn-ea"/>
          <a:cs typeface="+mn-cs"/>
        </a:defRPr>
      </a:lvl8pPr>
      <a:lvl9pPr marL="4396801" algn="l" defTabSz="1099200" rtl="0" eaLnBrk="1" latinLnBrk="0" hangingPunct="1">
        <a:defRPr kumimoji="1" sz="216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75B850AC-FAE6-43FE-B07D-2112554373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182" y="482542"/>
            <a:ext cx="2065292" cy="1551590"/>
          </a:xfrm>
          <a:prstGeom prst="rect">
            <a:avLst/>
          </a:prstGeom>
        </p:spPr>
      </p:pic>
      <p:pic>
        <p:nvPicPr>
          <p:cNvPr id="3" name="図 2">
            <a:extLst>
              <a:ext uri="{FF2B5EF4-FFF2-40B4-BE49-F238E27FC236}">
                <a16:creationId xmlns:a16="http://schemas.microsoft.com/office/drawing/2014/main" id="{0684BC18-9455-4FCA-BEFC-9B6D8982AA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8688" y="2138312"/>
            <a:ext cx="2072281" cy="1551590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A4D35218-BF06-465F-8FE6-91787635CA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31579" y="2138312"/>
            <a:ext cx="2072281" cy="1551590"/>
          </a:xfrm>
          <a:prstGeom prst="rect">
            <a:avLst/>
          </a:prstGeom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F9505DDB-0044-4B7E-9A02-C36CA257FD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31580" y="475950"/>
            <a:ext cx="2072281" cy="1551590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B73E5E6F-FB02-48DF-B97D-27FD353CA6D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44470" y="2138312"/>
            <a:ext cx="2068787" cy="155159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80EB8959-D92B-4698-BA60-2E5F8F20A64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47966" y="475950"/>
            <a:ext cx="2068787" cy="1551590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146907F7-DD5E-45A8-9D56-6186B17F4DD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60857" y="2138312"/>
            <a:ext cx="2075776" cy="1551590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D0578845-41C9-4321-BF7B-75B7E20B06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60857" y="475950"/>
            <a:ext cx="2075776" cy="155159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77E54B1F-3E35-456C-8303-CBD0023BEB6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984235" y="2138312"/>
            <a:ext cx="2068787" cy="155159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7A4B6990-C8FA-483B-A970-7F129D0C54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80738" y="482542"/>
            <a:ext cx="2065292" cy="1551590"/>
          </a:xfrm>
          <a:prstGeom prst="rect">
            <a:avLst/>
          </a:prstGeom>
        </p:spPr>
      </p:pic>
      <p:pic>
        <p:nvPicPr>
          <p:cNvPr id="16" name="図 15">
            <a:extLst>
              <a:ext uri="{FF2B5EF4-FFF2-40B4-BE49-F238E27FC236}">
                <a16:creationId xmlns:a16="http://schemas.microsoft.com/office/drawing/2014/main" id="{3C25C79B-7E22-482E-AA74-5D618596F16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18687" y="5791548"/>
            <a:ext cx="2068786" cy="1551590"/>
          </a:xfrm>
          <a:prstGeom prst="rect">
            <a:avLst/>
          </a:prstGeom>
        </p:spPr>
      </p:pic>
      <p:pic>
        <p:nvPicPr>
          <p:cNvPr id="17" name="図 16">
            <a:extLst>
              <a:ext uri="{FF2B5EF4-FFF2-40B4-BE49-F238E27FC236}">
                <a16:creationId xmlns:a16="http://schemas.microsoft.com/office/drawing/2014/main" id="{44CEF774-C57F-46C5-A6B0-571D3F5F4323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118687" y="4140629"/>
            <a:ext cx="2068786" cy="1551590"/>
          </a:xfrm>
          <a:prstGeom prst="rect">
            <a:avLst/>
          </a:prstGeom>
        </p:spPr>
      </p:pic>
      <p:pic>
        <p:nvPicPr>
          <p:cNvPr id="18" name="図 17">
            <a:extLst>
              <a:ext uri="{FF2B5EF4-FFF2-40B4-BE49-F238E27FC236}">
                <a16:creationId xmlns:a16="http://schemas.microsoft.com/office/drawing/2014/main" id="{971844F1-8F29-4DCC-9EEE-B242F6323218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31578" y="5782428"/>
            <a:ext cx="2114216" cy="1551590"/>
          </a:xfrm>
          <a:prstGeom prst="rect">
            <a:avLst/>
          </a:prstGeom>
        </p:spPr>
      </p:pic>
      <p:pic>
        <p:nvPicPr>
          <p:cNvPr id="19" name="図 18">
            <a:extLst>
              <a:ext uri="{FF2B5EF4-FFF2-40B4-BE49-F238E27FC236}">
                <a16:creationId xmlns:a16="http://schemas.microsoft.com/office/drawing/2014/main" id="{31AC7278-A9D5-4667-B438-8A8B2473D4F2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331578" y="4140629"/>
            <a:ext cx="2075776" cy="1551590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E5227405-5554-4C2B-BFC2-5F1AE0E34968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547529" y="5782428"/>
            <a:ext cx="2058303" cy="1551590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76118F3A-3387-4D5D-8A7D-82BD67D62E61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549711" y="4140629"/>
            <a:ext cx="2058303" cy="1551590"/>
          </a:xfrm>
          <a:prstGeom prst="rect">
            <a:avLst/>
          </a:prstGeom>
        </p:spPr>
      </p:pic>
      <p:pic>
        <p:nvPicPr>
          <p:cNvPr id="22" name="図 21">
            <a:extLst>
              <a:ext uri="{FF2B5EF4-FFF2-40B4-BE49-F238E27FC236}">
                <a16:creationId xmlns:a16="http://schemas.microsoft.com/office/drawing/2014/main" id="{DC9D547F-2820-4215-B9C0-B305B6BC285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764352" y="5791548"/>
            <a:ext cx="2079271" cy="1551590"/>
          </a:xfrm>
          <a:prstGeom prst="rect">
            <a:avLst/>
          </a:prstGeom>
        </p:spPr>
      </p:pic>
      <p:pic>
        <p:nvPicPr>
          <p:cNvPr id="23" name="図 22">
            <a:extLst>
              <a:ext uri="{FF2B5EF4-FFF2-40B4-BE49-F238E27FC236}">
                <a16:creationId xmlns:a16="http://schemas.microsoft.com/office/drawing/2014/main" id="{1FC2FB7B-153B-4C07-8352-3423406CDDFA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760858" y="4140629"/>
            <a:ext cx="2082765" cy="1551590"/>
          </a:xfrm>
          <a:prstGeom prst="rect">
            <a:avLst/>
          </a:prstGeom>
        </p:spPr>
      </p:pic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5F40C96E-AE8E-4378-8894-E4E3D7CA41DF}"/>
              </a:ext>
            </a:extLst>
          </p:cNvPr>
          <p:cNvCxnSpPr/>
          <p:nvPr/>
        </p:nvCxnSpPr>
        <p:spPr>
          <a:xfrm>
            <a:off x="1043870" y="482542"/>
            <a:ext cx="0" cy="15449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A1EDD2D8-9A85-4B20-9F4A-F4E2D4964C1C}"/>
              </a:ext>
            </a:extLst>
          </p:cNvPr>
          <p:cNvCxnSpPr/>
          <p:nvPr/>
        </p:nvCxnSpPr>
        <p:spPr>
          <a:xfrm>
            <a:off x="1043870" y="2138312"/>
            <a:ext cx="0" cy="15449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0C9C5E7E-8A46-447F-8BC2-025BC0D04085}"/>
              </a:ext>
            </a:extLst>
          </p:cNvPr>
          <p:cNvCxnSpPr/>
          <p:nvPr/>
        </p:nvCxnSpPr>
        <p:spPr>
          <a:xfrm>
            <a:off x="1043870" y="4140629"/>
            <a:ext cx="0" cy="15449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1E81CABA-D913-4C6B-9134-E14FEEF7C2BC}"/>
              </a:ext>
            </a:extLst>
          </p:cNvPr>
          <p:cNvCxnSpPr/>
          <p:nvPr/>
        </p:nvCxnSpPr>
        <p:spPr>
          <a:xfrm>
            <a:off x="1043870" y="5791976"/>
            <a:ext cx="0" cy="1544998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F979266-0023-44DF-ACB6-046A5FA58286}"/>
              </a:ext>
            </a:extLst>
          </p:cNvPr>
          <p:cNvSpPr txBox="1"/>
          <p:nvPr/>
        </p:nvSpPr>
        <p:spPr>
          <a:xfrm>
            <a:off x="65466" y="938729"/>
            <a:ext cx="978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Primary Tumor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DE272EE-9D2C-45AD-BA8A-3297C57DA8C9}"/>
              </a:ext>
            </a:extLst>
          </p:cNvPr>
          <p:cNvSpPr txBox="1"/>
          <p:nvPr/>
        </p:nvSpPr>
        <p:spPr>
          <a:xfrm>
            <a:off x="65466" y="2587646"/>
            <a:ext cx="978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PDX Tumor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4E4165E1-59D1-44A2-8DA5-331EA78DCA90}"/>
              </a:ext>
            </a:extLst>
          </p:cNvPr>
          <p:cNvSpPr txBox="1"/>
          <p:nvPr/>
        </p:nvSpPr>
        <p:spPr>
          <a:xfrm>
            <a:off x="63861" y="4589963"/>
            <a:ext cx="978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Primary Tumor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1CF4DBA-2DE7-4EC3-B77F-21F75F51361F}"/>
              </a:ext>
            </a:extLst>
          </p:cNvPr>
          <p:cNvSpPr txBox="1"/>
          <p:nvPr/>
        </p:nvSpPr>
        <p:spPr>
          <a:xfrm>
            <a:off x="61023" y="6235058"/>
            <a:ext cx="9784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PDX Tumor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46A0070F-2F8D-42EF-989E-3282F4371CEC}"/>
              </a:ext>
            </a:extLst>
          </p:cNvPr>
          <p:cNvCxnSpPr/>
          <p:nvPr/>
        </p:nvCxnSpPr>
        <p:spPr>
          <a:xfrm>
            <a:off x="1118687" y="397921"/>
            <a:ext cx="20687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37A0D658-FC06-4289-BDA7-41B931F5D2C6}"/>
              </a:ext>
            </a:extLst>
          </p:cNvPr>
          <p:cNvSpPr txBox="1"/>
          <p:nvPr/>
        </p:nvSpPr>
        <p:spPr>
          <a:xfrm>
            <a:off x="1663878" y="72518"/>
            <a:ext cx="978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#2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6" name="直線コネクタ 35">
            <a:extLst>
              <a:ext uri="{FF2B5EF4-FFF2-40B4-BE49-F238E27FC236}">
                <a16:creationId xmlns:a16="http://schemas.microsoft.com/office/drawing/2014/main" id="{D02AB2AA-05E9-487A-9653-C1C426BA26B2}"/>
              </a:ext>
            </a:extLst>
          </p:cNvPr>
          <p:cNvCxnSpPr/>
          <p:nvPr/>
        </p:nvCxnSpPr>
        <p:spPr>
          <a:xfrm>
            <a:off x="3341009" y="397921"/>
            <a:ext cx="20687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3B0FEE49-8BDF-4714-9DBA-122412A57D0D}"/>
              </a:ext>
            </a:extLst>
          </p:cNvPr>
          <p:cNvSpPr txBox="1"/>
          <p:nvPr/>
        </p:nvSpPr>
        <p:spPr>
          <a:xfrm>
            <a:off x="3886200" y="72518"/>
            <a:ext cx="978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#3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8" name="直線コネクタ 37">
            <a:extLst>
              <a:ext uri="{FF2B5EF4-FFF2-40B4-BE49-F238E27FC236}">
                <a16:creationId xmlns:a16="http://schemas.microsoft.com/office/drawing/2014/main" id="{EFD5EC3A-5194-4E26-AE5E-0D5F03E44F74}"/>
              </a:ext>
            </a:extLst>
          </p:cNvPr>
          <p:cNvCxnSpPr/>
          <p:nvPr/>
        </p:nvCxnSpPr>
        <p:spPr>
          <a:xfrm>
            <a:off x="5535573" y="396790"/>
            <a:ext cx="20687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FC42230E-8FE9-438A-91A3-1CB08E681ECB}"/>
              </a:ext>
            </a:extLst>
          </p:cNvPr>
          <p:cNvSpPr txBox="1"/>
          <p:nvPr/>
        </p:nvSpPr>
        <p:spPr>
          <a:xfrm>
            <a:off x="6080764" y="71387"/>
            <a:ext cx="978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#4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0" name="直線コネクタ 39">
            <a:extLst>
              <a:ext uri="{FF2B5EF4-FFF2-40B4-BE49-F238E27FC236}">
                <a16:creationId xmlns:a16="http://schemas.microsoft.com/office/drawing/2014/main" id="{7018BA48-7176-4800-ABCE-C420797A8A80}"/>
              </a:ext>
            </a:extLst>
          </p:cNvPr>
          <p:cNvCxnSpPr/>
          <p:nvPr/>
        </p:nvCxnSpPr>
        <p:spPr>
          <a:xfrm>
            <a:off x="7750914" y="396790"/>
            <a:ext cx="20687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9A27389A-A6EB-4AE6-A301-5BA12D95655A}"/>
              </a:ext>
            </a:extLst>
          </p:cNvPr>
          <p:cNvSpPr txBox="1"/>
          <p:nvPr/>
        </p:nvSpPr>
        <p:spPr>
          <a:xfrm>
            <a:off x="8296105" y="71387"/>
            <a:ext cx="978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#5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2" name="直線コネクタ 41">
            <a:extLst>
              <a:ext uri="{FF2B5EF4-FFF2-40B4-BE49-F238E27FC236}">
                <a16:creationId xmlns:a16="http://schemas.microsoft.com/office/drawing/2014/main" id="{92A7BC52-89E9-40E9-A4BD-5CDD25893D7A}"/>
              </a:ext>
            </a:extLst>
          </p:cNvPr>
          <p:cNvCxnSpPr/>
          <p:nvPr/>
        </p:nvCxnSpPr>
        <p:spPr>
          <a:xfrm>
            <a:off x="9965856" y="396790"/>
            <a:ext cx="20687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F02FEBC3-C1A4-4399-9B07-137327E68876}"/>
              </a:ext>
            </a:extLst>
          </p:cNvPr>
          <p:cNvSpPr txBox="1"/>
          <p:nvPr/>
        </p:nvSpPr>
        <p:spPr>
          <a:xfrm>
            <a:off x="10511047" y="71387"/>
            <a:ext cx="978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#6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4" name="直線コネクタ 43">
            <a:extLst>
              <a:ext uri="{FF2B5EF4-FFF2-40B4-BE49-F238E27FC236}">
                <a16:creationId xmlns:a16="http://schemas.microsoft.com/office/drawing/2014/main" id="{0EC5D1FC-BEBC-45A3-84E3-B48D25E5F3F5}"/>
              </a:ext>
            </a:extLst>
          </p:cNvPr>
          <p:cNvCxnSpPr/>
          <p:nvPr/>
        </p:nvCxnSpPr>
        <p:spPr>
          <a:xfrm>
            <a:off x="1120963" y="4081956"/>
            <a:ext cx="20687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72E9E099-0BC4-42DD-866E-13E91AB91B4D}"/>
              </a:ext>
            </a:extLst>
          </p:cNvPr>
          <p:cNvSpPr txBox="1"/>
          <p:nvPr/>
        </p:nvSpPr>
        <p:spPr>
          <a:xfrm>
            <a:off x="1666154" y="3767186"/>
            <a:ext cx="978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#7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6" name="直線コネクタ 45">
            <a:extLst>
              <a:ext uri="{FF2B5EF4-FFF2-40B4-BE49-F238E27FC236}">
                <a16:creationId xmlns:a16="http://schemas.microsoft.com/office/drawing/2014/main" id="{825FA7D8-D2AA-498F-B71B-EA09A26D76CB}"/>
              </a:ext>
            </a:extLst>
          </p:cNvPr>
          <p:cNvCxnSpPr/>
          <p:nvPr/>
        </p:nvCxnSpPr>
        <p:spPr>
          <a:xfrm>
            <a:off x="3333751" y="4081956"/>
            <a:ext cx="20687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B1C90526-8E08-4090-A356-4D2921A80218}"/>
              </a:ext>
            </a:extLst>
          </p:cNvPr>
          <p:cNvSpPr txBox="1"/>
          <p:nvPr/>
        </p:nvSpPr>
        <p:spPr>
          <a:xfrm>
            <a:off x="3878942" y="3767186"/>
            <a:ext cx="978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#8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48" name="直線コネクタ 47">
            <a:extLst>
              <a:ext uri="{FF2B5EF4-FFF2-40B4-BE49-F238E27FC236}">
                <a16:creationId xmlns:a16="http://schemas.microsoft.com/office/drawing/2014/main" id="{BB1D8839-73C3-49C3-9FE2-B548382DF6A4}"/>
              </a:ext>
            </a:extLst>
          </p:cNvPr>
          <p:cNvCxnSpPr/>
          <p:nvPr/>
        </p:nvCxnSpPr>
        <p:spPr>
          <a:xfrm>
            <a:off x="5544470" y="4081956"/>
            <a:ext cx="20687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16B3EDBB-CCAF-4FDD-9615-E7D15AA07E7E}"/>
              </a:ext>
            </a:extLst>
          </p:cNvPr>
          <p:cNvSpPr txBox="1"/>
          <p:nvPr/>
        </p:nvSpPr>
        <p:spPr>
          <a:xfrm>
            <a:off x="6089661" y="3767186"/>
            <a:ext cx="978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#9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50" name="直線コネクタ 49">
            <a:extLst>
              <a:ext uri="{FF2B5EF4-FFF2-40B4-BE49-F238E27FC236}">
                <a16:creationId xmlns:a16="http://schemas.microsoft.com/office/drawing/2014/main" id="{627C6B82-BE4B-459A-A28A-8A9F4F1169CA}"/>
              </a:ext>
            </a:extLst>
          </p:cNvPr>
          <p:cNvCxnSpPr/>
          <p:nvPr/>
        </p:nvCxnSpPr>
        <p:spPr>
          <a:xfrm>
            <a:off x="7750914" y="4081956"/>
            <a:ext cx="2068786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3F6DC849-5A6E-44AD-8F9E-D1629A488170}"/>
              </a:ext>
            </a:extLst>
          </p:cNvPr>
          <p:cNvSpPr txBox="1"/>
          <p:nvPr/>
        </p:nvSpPr>
        <p:spPr>
          <a:xfrm>
            <a:off x="8296105" y="3767186"/>
            <a:ext cx="978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b="1" dirty="0">
                <a:latin typeface="Calibri" panose="020F0502020204030204" pitchFamily="34" charset="0"/>
                <a:cs typeface="Calibri" panose="020F0502020204030204" pitchFamily="34" charset="0"/>
              </a:rPr>
              <a:t>#10</a:t>
            </a:r>
            <a:endParaRPr lang="ja-JP" altLang="en-US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2" name="テキスト ボックス 51">
            <a:extLst>
              <a:ext uri="{FF2B5EF4-FFF2-40B4-BE49-F238E27FC236}">
                <a16:creationId xmlns:a16="http://schemas.microsoft.com/office/drawing/2014/main" id="{A05C6404-06D7-4517-A2F1-8786E6CB7B69}"/>
              </a:ext>
            </a:extLst>
          </p:cNvPr>
          <p:cNvSpPr txBox="1"/>
          <p:nvPr/>
        </p:nvSpPr>
        <p:spPr>
          <a:xfrm>
            <a:off x="884733" y="7468983"/>
            <a:ext cx="9854190" cy="4580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Histopathological analysis of primary tumors and PDX tumors.</a:t>
            </a:r>
            <a:endParaRPr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1947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39</Words>
  <Application>Microsoft Office PowerPoint</Application>
  <PresentationFormat>ユーザー設定</PresentationFormat>
  <Paragraphs>14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Ohkuma Ryotaro</dc:creator>
  <cp:lastModifiedBy>Ohkuma Ryotaro</cp:lastModifiedBy>
  <cp:revision>10</cp:revision>
  <dcterms:created xsi:type="dcterms:W3CDTF">2019-11-11T07:39:43Z</dcterms:created>
  <dcterms:modified xsi:type="dcterms:W3CDTF">2019-11-12T14:56:04Z</dcterms:modified>
</cp:coreProperties>
</file>