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40" autoAdjust="0"/>
    <p:restoredTop sz="94660"/>
  </p:normalViewPr>
  <p:slideViewPr>
    <p:cSldViewPr snapToGrid="0">
      <p:cViewPr varScale="1">
        <p:scale>
          <a:sx n="73" d="100"/>
          <a:sy n="73" d="100"/>
        </p:scale>
        <p:origin x="52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D3CD5-544E-468F-B10B-C7813805E341}" type="datetimeFigureOut">
              <a:rPr lang="nl-NL" smtClean="0"/>
              <a:t>20-6-2019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2C160-29C6-4EBC-B78A-28660FC248D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89254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D3CD5-544E-468F-B10B-C7813805E341}" type="datetimeFigureOut">
              <a:rPr lang="nl-NL" smtClean="0"/>
              <a:t>20-6-2019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2C160-29C6-4EBC-B78A-28660FC248D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26633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D3CD5-544E-468F-B10B-C7813805E341}" type="datetimeFigureOut">
              <a:rPr lang="nl-NL" smtClean="0"/>
              <a:t>20-6-2019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2C160-29C6-4EBC-B78A-28660FC248D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1463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D3CD5-544E-468F-B10B-C7813805E341}" type="datetimeFigureOut">
              <a:rPr lang="nl-NL" smtClean="0"/>
              <a:t>20-6-2019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2C160-29C6-4EBC-B78A-28660FC248D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46202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D3CD5-544E-468F-B10B-C7813805E341}" type="datetimeFigureOut">
              <a:rPr lang="nl-NL" smtClean="0"/>
              <a:t>20-6-2019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2C160-29C6-4EBC-B78A-28660FC248D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00660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D3CD5-544E-468F-B10B-C7813805E341}" type="datetimeFigureOut">
              <a:rPr lang="nl-NL" smtClean="0"/>
              <a:t>20-6-2019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2C160-29C6-4EBC-B78A-28660FC248D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4019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D3CD5-544E-468F-B10B-C7813805E341}" type="datetimeFigureOut">
              <a:rPr lang="nl-NL" smtClean="0"/>
              <a:t>20-6-2019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2C160-29C6-4EBC-B78A-28660FC248D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5694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D3CD5-544E-468F-B10B-C7813805E341}" type="datetimeFigureOut">
              <a:rPr lang="nl-NL" smtClean="0"/>
              <a:t>20-6-2019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2C160-29C6-4EBC-B78A-28660FC248D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50065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D3CD5-544E-468F-B10B-C7813805E341}" type="datetimeFigureOut">
              <a:rPr lang="nl-NL" smtClean="0"/>
              <a:t>20-6-2019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2C160-29C6-4EBC-B78A-28660FC248D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200243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D3CD5-544E-468F-B10B-C7813805E341}" type="datetimeFigureOut">
              <a:rPr lang="nl-NL" smtClean="0"/>
              <a:t>20-6-2019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2C160-29C6-4EBC-B78A-28660FC248D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280559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D3CD5-544E-468F-B10B-C7813805E341}" type="datetimeFigureOut">
              <a:rPr lang="nl-NL" smtClean="0"/>
              <a:t>20-6-2019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2C160-29C6-4EBC-B78A-28660FC248D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4913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1D3CD5-544E-468F-B10B-C7813805E341}" type="datetimeFigureOut">
              <a:rPr lang="nl-NL" smtClean="0"/>
              <a:t>20-6-2019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2C160-29C6-4EBC-B78A-28660FC248D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4620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222" y="338554"/>
            <a:ext cx="3600000" cy="1728171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221" y="2561479"/>
            <a:ext cx="3600000" cy="1705663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756383" y="0"/>
            <a:ext cx="27056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600" b="1" dirty="0" smtClean="0"/>
              <a:t>VUMC-AT/RT-01 Tumor tissue</a:t>
            </a:r>
            <a:endParaRPr lang="nl-NL" sz="1600" b="1" dirty="0"/>
          </a:p>
        </p:txBody>
      </p:sp>
      <p:sp>
        <p:nvSpPr>
          <p:cNvPr id="7" name="Tekstvak 6"/>
          <p:cNvSpPr txBox="1"/>
          <p:nvPr/>
        </p:nvSpPr>
        <p:spPr>
          <a:xfrm>
            <a:off x="674179" y="2222925"/>
            <a:ext cx="28700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600" b="1" dirty="0" smtClean="0"/>
              <a:t>VUMC-AT/RT-01 Tumor </a:t>
            </a:r>
            <a:r>
              <a:rPr lang="nl-NL" sz="1600" b="1" dirty="0" err="1" smtClean="0"/>
              <a:t>spheres</a:t>
            </a:r>
            <a:endParaRPr lang="nl-NL" sz="1600" b="1" dirty="0"/>
          </a:p>
        </p:txBody>
      </p:sp>
      <p:sp>
        <p:nvSpPr>
          <p:cNvPr id="8" name="Tekstvak 7"/>
          <p:cNvSpPr txBox="1"/>
          <p:nvPr/>
        </p:nvSpPr>
        <p:spPr>
          <a:xfrm>
            <a:off x="4128616" y="2561479"/>
            <a:ext cx="49239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Supplementary figure S1: </a:t>
            </a:r>
            <a:br>
              <a:rPr lang="en-US" sz="1600" i="1" dirty="0" smtClean="0"/>
            </a:br>
            <a:r>
              <a:rPr lang="en-US" sz="1600" i="1" dirty="0" smtClean="0"/>
              <a:t>Copy </a:t>
            </a:r>
            <a:r>
              <a:rPr lang="en-US" sz="1600" i="1" dirty="0"/>
              <a:t>number variation profiles of VUMC-AT/RT-01 tumor tissue </a:t>
            </a:r>
            <a:r>
              <a:rPr lang="en-US" sz="1600" i="1" dirty="0" smtClean="0"/>
              <a:t>and VUMC-AT/RT-01 and -01R </a:t>
            </a:r>
            <a:r>
              <a:rPr lang="en-US" sz="1600" i="1" dirty="0"/>
              <a:t>neurospheres</a:t>
            </a:r>
            <a:endParaRPr lang="nl-NL" sz="1600" dirty="0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 rotWithShape="1">
          <a:blip r:embed="rId4"/>
          <a:srcRect l="2482" t="4572" r="3724"/>
          <a:stretch/>
        </p:blipFill>
        <p:spPr>
          <a:xfrm>
            <a:off x="309221" y="4605696"/>
            <a:ext cx="3600000" cy="1750515"/>
          </a:xfrm>
          <a:prstGeom prst="rect">
            <a:avLst/>
          </a:prstGeom>
        </p:spPr>
      </p:pic>
      <p:sp>
        <p:nvSpPr>
          <p:cNvPr id="9" name="Tekstvak 8"/>
          <p:cNvSpPr txBox="1"/>
          <p:nvPr/>
        </p:nvSpPr>
        <p:spPr>
          <a:xfrm>
            <a:off x="674179" y="4267142"/>
            <a:ext cx="29854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600" b="1" dirty="0" smtClean="0"/>
              <a:t>VUMC-AT/RT-01R </a:t>
            </a:r>
            <a:r>
              <a:rPr lang="nl-NL" sz="1600" b="1" dirty="0" smtClean="0"/>
              <a:t>Tumor </a:t>
            </a:r>
            <a:r>
              <a:rPr lang="nl-NL" sz="1600" b="1" dirty="0" err="1" smtClean="0"/>
              <a:t>spheres</a:t>
            </a:r>
            <a:endParaRPr lang="nl-NL" sz="1600" b="1" dirty="0"/>
          </a:p>
        </p:txBody>
      </p:sp>
    </p:spTree>
    <p:extLst>
      <p:ext uri="{BB962C8B-B14F-4D97-AF65-F5344CB8AC3E}">
        <p14:creationId xmlns:p14="http://schemas.microsoft.com/office/powerpoint/2010/main" val="1406531384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</TotalTime>
  <Words>13</Words>
  <Application>Microsoft Office PowerPoint</Application>
  <PresentationFormat>Diavoorstelling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Kantoorthema</vt:lpstr>
      <vt:lpstr>PowerPoint-presentatie</vt:lpstr>
    </vt:vector>
  </TitlesOfParts>
  <Company>VUmc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Meel, Hans</dc:creator>
  <cp:lastModifiedBy>Meel, M.H. (Hans)</cp:lastModifiedBy>
  <cp:revision>3</cp:revision>
  <dcterms:created xsi:type="dcterms:W3CDTF">2019-02-15T11:38:20Z</dcterms:created>
  <dcterms:modified xsi:type="dcterms:W3CDTF">2019-06-20T15:57:58Z</dcterms:modified>
</cp:coreProperties>
</file>