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38B245-C47C-4761-BC9B-60D688D33C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62E1119-750D-4D6C-A5C7-6781D1A58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F6C9DB-60B8-48D3-BD81-2608AF956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3A4639-125F-4A04-B87A-FD2748F53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6425CAA-76F7-4639-BCB2-5AD70743C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914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7933B6-DCB5-484D-ADCF-1381BCA3E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D8330A9-4C78-4AA5-AA35-0E6FD68F1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3E8AD1-6E8C-4DE1-954F-BFDA1F072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0C8954-7C40-4EC9-94C0-769903D0D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61552A-75E7-4988-854B-01DAD1550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37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06F80B4-1D67-4722-90DB-EF68B216AA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F717FA7-89F7-4F92-ADE3-6EAA4F1290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10B861-5935-4DDF-9A71-431E8EC33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C0213F-5863-43FC-B86B-DD26D8CB2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EF92A1-BA54-4CBF-9DD0-AF370FC5A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66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68D489-1BA8-47EB-97A9-C7506F258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8C17C5-DE1B-4F9B-9E9D-CEDBAEA93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1059806-56EB-4E9B-B79A-23A2B03B1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8B1260-DBF6-4E31-9ACA-1D04BAEDC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68D187-653A-4600-8146-12753A02B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43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D5B629-A5FF-431E-BFC1-45ACA4EB5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53FED9-FFC9-47C8-A1FB-D74B2AB0D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A24C654-823A-4B33-9C5F-FD66BD7AF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58C578-207D-4AB6-9293-EA698E998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F04876-07EB-4B5A-BA2A-C256931CA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37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D9A24C-35DC-477F-B739-BE635F759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551367-9E30-4299-89A8-3DA13DBD5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714825E-A10B-4E7E-8783-9E62C77378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C1075A-FC50-4715-9EED-5C91527BA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5CCCDE0-64A1-45E6-8CD5-8389F608F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292071C-4067-42F5-8D2A-BA3CDB268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258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E78B71-696F-431B-AB3C-12920FC0F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31EEF6-63F6-4542-90F8-06505EFA1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01AAE6B-BFF2-4897-8A8C-BDAF82079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0CE4EFA-1D9D-4F59-9ED6-BCD2B4147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9887D8-E45F-43E1-958C-B86EB5B09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AF21805-19E3-4CA1-8BAF-BEDD43709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0118787-635E-4CF5-88D1-2B20D084B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5E5AA2F-FDB2-48DD-ACE6-1A43C2799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735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267F03-26B8-4C0F-B0EC-8E475E245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A671A94-D054-442B-88C1-2A774E6B0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0AF8707-A227-446C-A288-9BF276378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82265EA-7E8B-47C5-AB9B-F68B38DD6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94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8AC59FA-83B2-4FC2-8AD0-B7E29029A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604388F-6576-4A8E-A50B-44122FA2A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BD7EF4A-393E-4A8D-B780-18742956E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550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04089A-651E-480A-A2EE-4461FC77B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A70D4D-D8F1-40E5-B575-3E18AA541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A277F1F-7C0E-40AA-BD30-E53C55808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C1E800-33D3-4D09-AB1D-26A073AB1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A270E3-1924-424A-A54E-2FF003016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5FF62E3-CE33-42B0-B392-972759846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6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B613A2-F336-4E13-9952-8ADDF211D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7FE0746-5E41-4FE3-9187-FE6C79EEFE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A6AC869-9F68-43FD-99A5-D34AE8989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4034748-2348-4134-B1DD-B7C882A49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488AEA5-64CF-40C7-AE9D-B3FB5DCCC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E5EC781-80D0-40AF-A5A6-171B49E9A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81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4137FD9-E270-4D62-9748-FE3E364B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4356792-D055-4238-9CE3-6AFF5B7F8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0905B16-63C9-48AE-A6D7-1A9D268BF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82995-6F53-4DD7-925A-7C7442D28809}" type="datetimeFigureOut">
              <a:rPr lang="zh-CN" altLang="en-US" smtClean="0"/>
              <a:t>2019/12/14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903F46-A44D-4104-80B7-0B713F147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41E1E3-80BC-4857-9B26-81D45AD26C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D38F3-28FA-4509-868D-7F788E79D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89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tif"/><Relationship Id="rId4" Type="http://schemas.openxmlformats.org/officeDocument/2006/relationships/image" Target="../media/image1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2099A7D-879F-4C4C-B7BA-08B26B4DB6D8}"/>
              </a:ext>
            </a:extLst>
          </p:cNvPr>
          <p:cNvSpPr txBox="1"/>
          <p:nvPr/>
        </p:nvSpPr>
        <p:spPr>
          <a:xfrm>
            <a:off x="317239" y="195943"/>
            <a:ext cx="3172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Supplemental Figure 1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EA4C376-51F1-4F58-BD15-8F418D709551}"/>
              </a:ext>
            </a:extLst>
          </p:cNvPr>
          <p:cNvSpPr txBox="1"/>
          <p:nvPr/>
        </p:nvSpPr>
        <p:spPr>
          <a:xfrm>
            <a:off x="345338" y="659171"/>
            <a:ext cx="466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1EB99AD9-D58C-4B55-8162-76178DF38916}"/>
              </a:ext>
            </a:extLst>
          </p:cNvPr>
          <p:cNvGrpSpPr/>
          <p:nvPr/>
        </p:nvGrpSpPr>
        <p:grpSpPr>
          <a:xfrm>
            <a:off x="679820" y="3600976"/>
            <a:ext cx="6625652" cy="3140963"/>
            <a:chOff x="279918" y="3971239"/>
            <a:chExt cx="5299788" cy="243877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BBEA2586-9E1B-4D4E-AAE2-D9E8C6E9C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918" y="3971239"/>
              <a:ext cx="3045107" cy="2438771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0C5CBB13-E4B3-4F39-A443-9CBC45006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5147" y="3971239"/>
              <a:ext cx="2604559" cy="2438771"/>
            </a:xfrm>
            <a:prstGeom prst="rect">
              <a:avLst/>
            </a:prstGeom>
          </p:spPr>
        </p:pic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62FC2210-0523-488F-8DDE-164535262C23}"/>
              </a:ext>
            </a:extLst>
          </p:cNvPr>
          <p:cNvSpPr txBox="1"/>
          <p:nvPr/>
        </p:nvSpPr>
        <p:spPr>
          <a:xfrm>
            <a:off x="358105" y="3429000"/>
            <a:ext cx="466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4BFDB03-5B5D-4C88-9708-C84AB214B0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6234" y="925780"/>
            <a:ext cx="4175635" cy="4175635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86F325CC-BE9A-43BB-B223-261FF08C12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787" y="701913"/>
            <a:ext cx="7074889" cy="285632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FC3E4C7D-0C5C-41D3-9DC0-FCC8779D6A05}"/>
              </a:ext>
            </a:extLst>
          </p:cNvPr>
          <p:cNvSpPr txBox="1"/>
          <p:nvPr/>
        </p:nvSpPr>
        <p:spPr>
          <a:xfrm>
            <a:off x="7389704" y="659171"/>
            <a:ext cx="466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720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9AFE814-C485-4A86-9914-2A8A8BC6264E}"/>
              </a:ext>
            </a:extLst>
          </p:cNvPr>
          <p:cNvSpPr txBox="1"/>
          <p:nvPr/>
        </p:nvSpPr>
        <p:spPr>
          <a:xfrm>
            <a:off x="317239" y="195943"/>
            <a:ext cx="3172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Supplemental Figure 2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DB11C85-F83B-4E8E-96CF-8BAEABD57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8720" y="662397"/>
            <a:ext cx="4435393" cy="285841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9E84263-7B39-4372-8570-EACF0176F7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144" y="3678858"/>
            <a:ext cx="4299106" cy="311077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1ECDFA3-B892-423F-BB19-E19AAF49F2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0623" y="3616263"/>
            <a:ext cx="3034081" cy="323596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01A349C-7922-44EC-81EB-1373BCAB5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8485" y="3494192"/>
            <a:ext cx="3034081" cy="324173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97D961D-6D2C-4C77-B8AF-F0DF73AD3015}"/>
              </a:ext>
            </a:extLst>
          </p:cNvPr>
          <p:cNvSpPr txBox="1"/>
          <p:nvPr/>
        </p:nvSpPr>
        <p:spPr>
          <a:xfrm>
            <a:off x="317239" y="629813"/>
            <a:ext cx="43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9EE6DF4-9711-4BAA-AE28-5F4644F4DE27}"/>
              </a:ext>
            </a:extLst>
          </p:cNvPr>
          <p:cNvSpPr txBox="1"/>
          <p:nvPr/>
        </p:nvSpPr>
        <p:spPr>
          <a:xfrm>
            <a:off x="6576099" y="605258"/>
            <a:ext cx="43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740F4F8-ED52-40DB-9950-546C3BB07C3C}"/>
              </a:ext>
            </a:extLst>
          </p:cNvPr>
          <p:cNvSpPr txBox="1"/>
          <p:nvPr/>
        </p:nvSpPr>
        <p:spPr>
          <a:xfrm>
            <a:off x="317238" y="3327335"/>
            <a:ext cx="43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C391128-A91C-47BC-A63B-A2774F71BA11}"/>
              </a:ext>
            </a:extLst>
          </p:cNvPr>
          <p:cNvSpPr txBox="1"/>
          <p:nvPr/>
        </p:nvSpPr>
        <p:spPr>
          <a:xfrm>
            <a:off x="4826198" y="3352794"/>
            <a:ext cx="43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5187C73-1990-461F-848E-B0F285C889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27" y="662397"/>
            <a:ext cx="5428456" cy="2664938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AFCF7CC-DBC1-43BC-8705-D3EBE6FF8D02}"/>
              </a:ext>
            </a:extLst>
          </p:cNvPr>
          <p:cNvSpPr txBox="1"/>
          <p:nvPr/>
        </p:nvSpPr>
        <p:spPr>
          <a:xfrm>
            <a:off x="8118632" y="3352467"/>
            <a:ext cx="43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5432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802D130-88F9-4984-BA37-AFBE1FC32173}"/>
              </a:ext>
            </a:extLst>
          </p:cNvPr>
          <p:cNvSpPr txBox="1"/>
          <p:nvPr/>
        </p:nvSpPr>
        <p:spPr>
          <a:xfrm>
            <a:off x="317239" y="195943"/>
            <a:ext cx="3172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Supplemental Figure 3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978354D-CBEB-4698-A1FC-C4C595960B9F}"/>
              </a:ext>
            </a:extLst>
          </p:cNvPr>
          <p:cNvSpPr txBox="1"/>
          <p:nvPr/>
        </p:nvSpPr>
        <p:spPr>
          <a:xfrm>
            <a:off x="59123" y="408556"/>
            <a:ext cx="622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6803592-4F3B-4B1A-AF54-93900EB1A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55" y="565275"/>
            <a:ext cx="3115393" cy="296977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EEBC7CA-DB31-4499-A632-3C082D7C7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6981" y="472732"/>
            <a:ext cx="5206262" cy="173932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472E378-4DE2-45B7-8324-08D5DA2628E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6" t="41533" r="4942" b="2484"/>
          <a:stretch/>
        </p:blipFill>
        <p:spPr>
          <a:xfrm>
            <a:off x="6961240" y="2319392"/>
            <a:ext cx="5202003" cy="23265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E696687-9B75-472B-B2E5-1B57A0C2A7D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r="6505" b="3682"/>
          <a:stretch/>
        </p:blipFill>
        <p:spPr>
          <a:xfrm>
            <a:off x="317239" y="3904384"/>
            <a:ext cx="5425182" cy="266609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792FC7E-16CD-4412-8C67-602C9267D01F}"/>
              </a:ext>
            </a:extLst>
          </p:cNvPr>
          <p:cNvSpPr txBox="1"/>
          <p:nvPr/>
        </p:nvSpPr>
        <p:spPr>
          <a:xfrm>
            <a:off x="3074812" y="422696"/>
            <a:ext cx="622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BC8C992-0D21-4550-A479-4E745AB8C587}"/>
              </a:ext>
            </a:extLst>
          </p:cNvPr>
          <p:cNvSpPr txBox="1"/>
          <p:nvPr/>
        </p:nvSpPr>
        <p:spPr>
          <a:xfrm>
            <a:off x="160256" y="3535052"/>
            <a:ext cx="622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895B7CA-63D0-4AFE-837B-BB312EAC23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9648" y="472732"/>
            <a:ext cx="3911141" cy="306232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C37D3442-9D3F-4FB0-97D2-D7856DA1728E}"/>
              </a:ext>
            </a:extLst>
          </p:cNvPr>
          <p:cNvSpPr txBox="1"/>
          <p:nvPr/>
        </p:nvSpPr>
        <p:spPr>
          <a:xfrm>
            <a:off x="6542145" y="422696"/>
            <a:ext cx="622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5515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2264</TotalTime>
  <Words>21</Words>
  <Application>Microsoft Office PowerPoint</Application>
  <PresentationFormat>宽屏</PresentationFormat>
  <Paragraphs>15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LHJ</dc:creator>
  <cp:lastModifiedBy>LHJ</cp:lastModifiedBy>
  <cp:revision>22</cp:revision>
  <dcterms:created xsi:type="dcterms:W3CDTF">2018-06-19T08:26:15Z</dcterms:created>
  <dcterms:modified xsi:type="dcterms:W3CDTF">2019-12-14T09:47:03Z</dcterms:modified>
</cp:coreProperties>
</file>