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5226"/>
  </p:normalViewPr>
  <p:slideViewPr>
    <p:cSldViewPr snapToGrid="0" snapToObjects="1">
      <p:cViewPr varScale="1">
        <p:scale>
          <a:sx n="94" d="100"/>
          <a:sy n="94" d="100"/>
        </p:scale>
        <p:origin x="12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4BB84-5C59-064F-BDFB-6421B77B24C1}" type="datetimeFigureOut">
              <a:rPr lang="en-US" smtClean="0"/>
              <a:t>11/8/19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1E201-26E5-BD46-92DE-0D83FA437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013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E99C6-DD4D-0141-983B-820F8DFBB9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8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A0F98-08C2-974F-9086-2E022A05A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E76B09-B197-3D4B-B846-F360F03A03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778D1-3DB4-FE47-8562-21762BAB7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05E7C-DC58-8C4F-878B-568FD9CD3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EC2AF-F785-3949-813E-7EF71BE19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9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B2BB0-E7C0-634D-A3A4-9655640CE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2B2FDB-2221-6249-98AE-A51C789FFA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98E83-406D-2549-9985-E1552ED99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EEB7D-DA87-1D44-BF2E-849EBC61F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A5054-DB2B-784E-A8EB-EA2252336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52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172DD8-AD06-9743-813F-3213E439B9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A26A47-8979-604E-A3A1-6F50B7880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BAA03-D4F3-D542-B962-31217C6ED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E19D9-CBD4-BD41-8BE3-EFD078087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01878-5512-C441-B3AC-E1FD49C3A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49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719B6-062F-AA4A-985E-4E2C7EB9A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E99F1-CEDE-A649-802A-CCD215134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0CBB9-A4A8-DE49-9160-CA5CCD2F5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091C7-81D0-0A4B-B254-A0124FAB4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2339B-DF4B-E24F-942E-4D773B8D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60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555EA-AAEF-B04E-91BF-EA35C6BE8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6487F8-839D-D04A-9500-48A78158F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38836-149A-D444-B0F3-736F75EA9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06A66-2907-D74A-8109-9344E359D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FA0EA-D37B-9444-848C-05364A9C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69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4117F-C2FD-AE4C-9A6A-000A7AA8E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AA2E1-66EC-F84F-971E-FE37724D9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2B67C0-1A83-A544-85FF-DA497EC17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ACD9F-49D7-DC45-B8EA-AC7913C69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5C349-F46E-7247-A183-327E096EC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50A91F-D3B3-0C4E-B2E4-D13FAE5AB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26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C8A5C-F712-CD4A-B597-D5B03388E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0A75-CE5F-A147-AAC3-B6C432B4B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1FB044-3F1E-B445-ADCF-A789E49BBA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DA5284-9510-A34F-A59A-DB38E6F1B1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0B2F1A-5AF6-D04B-B2A6-3F4C018F10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349B7A-20D7-8A42-9374-4E7E67DE4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59D465-5F11-3A42-BF32-F8023D946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C5A0DA-BDC3-134F-866C-5F126D11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8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B22E8-31D4-AE45-ADD6-AAD7E286E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707F78-EAC8-4745-8461-5F4D5951F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8088FE-4B44-584C-BA75-77379F80B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109059-4925-6C40-B8E4-9C6C85BBB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8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625A42-2559-8243-BF98-8DB22BAC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675358-BEC8-4044-BE3B-12864DBFE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4AE02-E673-B843-BCF4-713598241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09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1ECED-29D1-4C49-A2D8-795008117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4AD6C-EEAF-4648-99A1-668F93DF8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A72E-3607-8E47-9CEE-3F16C93EC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B50ED-F708-6146-A867-FF673ED9F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4EDC00-24F8-FC43-B642-840E6CBB1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EB5E2-6D32-E840-9BDE-BBEABFE9A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6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3DC88-1EFF-A041-B135-26DF469C1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5EB643-4537-9447-A591-E1C1CD67FF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EA6643-2A94-DA47-83DF-CEA4BB6B5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F095D-46D1-984D-A3E3-8D953AA64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402FB-9D5D-0E4F-9AD4-C7EE0A767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E396F-903F-BF40-92EE-F2CF88F65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0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6E0742-E3DD-7043-9480-E10C9D277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1705D-4D76-F549-ADAE-368602876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44302-74C5-7D4C-9184-E95D3216DD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C3019-3A30-5C4C-8797-237FB4F3AD1A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77DB7-42DD-9840-920C-78A734D3F1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E1997-8344-904E-B5FB-A073BA9FC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15434-CCF4-694F-B7CC-BBCEEF17F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22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FA5D100-B42F-894F-9992-476A9084B450}"/>
              </a:ext>
            </a:extLst>
          </p:cNvPr>
          <p:cNvSpPr txBox="1">
            <a:spLocks/>
          </p:cNvSpPr>
          <p:nvPr/>
        </p:nvSpPr>
        <p:spPr>
          <a:xfrm>
            <a:off x="8835325" y="1"/>
            <a:ext cx="3356675" cy="79513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Figure S1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0156EC-A815-6742-9F01-46BE3D734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3356675" cy="21327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3AECF9-8216-254A-8295-5B195440E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1955087"/>
            <a:ext cx="3356673" cy="2132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EBDB8B-55E6-CA4A-A96D-0446D0B6F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188101"/>
            <a:ext cx="3356674" cy="21327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89F55F-4710-8241-8EA7-4771644090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1100" y="0"/>
            <a:ext cx="3356675" cy="21327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B10357-F07B-AB40-B750-133EE843F9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21100" y="1951047"/>
            <a:ext cx="3356675" cy="21327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8CB96D4-7E2C-854E-BF41-D1A6E258C7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1100" y="4188101"/>
            <a:ext cx="3356674" cy="21327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B28CBF-702F-7D49-B1CF-B7D4888F9427}"/>
              </a:ext>
            </a:extLst>
          </p:cNvPr>
          <p:cNvSpPr txBox="1"/>
          <p:nvPr/>
        </p:nvSpPr>
        <p:spPr>
          <a:xfrm>
            <a:off x="0" y="0"/>
            <a:ext cx="338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B2C8AA-D15F-E442-9877-5652CCF95089}"/>
              </a:ext>
            </a:extLst>
          </p:cNvPr>
          <p:cNvSpPr txBox="1"/>
          <p:nvPr/>
        </p:nvSpPr>
        <p:spPr>
          <a:xfrm>
            <a:off x="-5" y="1813572"/>
            <a:ext cx="338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8D528E-E0D9-1042-92D7-1285FB21D4CC}"/>
              </a:ext>
            </a:extLst>
          </p:cNvPr>
          <p:cNvSpPr txBox="1"/>
          <p:nvPr/>
        </p:nvSpPr>
        <p:spPr>
          <a:xfrm>
            <a:off x="-5" y="4083840"/>
            <a:ext cx="351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1B918C-11ED-0D49-9794-7545F726DD33}"/>
              </a:ext>
            </a:extLst>
          </p:cNvPr>
          <p:cNvSpPr txBox="1"/>
          <p:nvPr/>
        </p:nvSpPr>
        <p:spPr>
          <a:xfrm>
            <a:off x="3545411" y="0"/>
            <a:ext cx="351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B7E745-64F2-DE4C-8DF8-6701565FD085}"/>
              </a:ext>
            </a:extLst>
          </p:cNvPr>
          <p:cNvSpPr txBox="1"/>
          <p:nvPr/>
        </p:nvSpPr>
        <p:spPr>
          <a:xfrm>
            <a:off x="3545411" y="1813572"/>
            <a:ext cx="351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BF8A68-2F2E-DD42-9653-26556E3D2D1E}"/>
              </a:ext>
            </a:extLst>
          </p:cNvPr>
          <p:cNvSpPr txBox="1"/>
          <p:nvPr/>
        </p:nvSpPr>
        <p:spPr>
          <a:xfrm>
            <a:off x="3545411" y="4083840"/>
            <a:ext cx="3257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15480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</Words>
  <Application>Microsoft Macintosh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T. Vogt</dc:creator>
  <cp:lastModifiedBy>Daniel T. Vogt</cp:lastModifiedBy>
  <cp:revision>7</cp:revision>
  <dcterms:created xsi:type="dcterms:W3CDTF">2019-08-30T22:49:53Z</dcterms:created>
  <dcterms:modified xsi:type="dcterms:W3CDTF">2019-11-09T00:52:43Z</dcterms:modified>
</cp:coreProperties>
</file>