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01"/>
  </p:normalViewPr>
  <p:slideViewPr>
    <p:cSldViewPr snapToGrid="0" snapToObjects="1">
      <p:cViewPr varScale="1">
        <p:scale>
          <a:sx n="90" d="100"/>
          <a:sy n="90" d="100"/>
        </p:scale>
        <p:origin x="23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590C4-30B8-A746-A3CC-E0EA0710CC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5AA53-8336-8C4F-B8D1-4AF7BDEF03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1D106-08D0-3943-911A-833932536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E5085-4CCD-1D4B-80EA-79B1281EF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07312-0E1D-B448-AFA2-3A3A7829F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17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015F9-B2AA-FD45-B7D9-32E3DC53A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980E30-78F5-2441-A25F-7287B63251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34059-914D-5748-9FB7-F7CA19A6B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AFF33-BFC4-4E40-B7A7-A818CC569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424E9-3431-9240-A2F0-F2830563C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05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25A6C1-85B9-8249-B63B-93C22F2E12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4075E-AF24-AC48-B647-D3BDB4252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F974D-6B79-304A-B705-9699A65B6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4F188-F1A0-8143-A551-796C108E1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C0BFF-472E-D748-8F99-817785C0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19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13077-3BEC-4C4A-9A7B-D961EF814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13EB1-5649-774F-9E8A-5391D1CA0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A877D-02AC-4142-8A73-11604F82B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295F0-A13F-E54D-AE3C-747A5A0D9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1034C-A9E4-DC4C-869F-0613466A0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8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66443-4FAE-C94F-9729-6056802AE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5A394-2E93-C148-A475-E5B964122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4C90B-CED0-BD4D-8EFB-3A1CD75CB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EFD05-4B8B-4F46-933F-E935E1BB8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57F25-6AF4-E54C-8DF7-6841C2F47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5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2A24D-CC41-7144-88C5-B412EF8FE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CD954-F3B8-564B-860E-C70A03006E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24E814-3D9B-EB4E-9055-3502CF2A13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DCFC98-6E04-A147-B757-4768D9969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49B46-17B6-1046-AEB5-6B540E242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4E154A-2B66-A948-9C9A-7C8C34AB5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88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B34C1-B8EE-1E49-A106-1CCC45C6A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3F426C-6108-EF40-B0E2-8FF9323AD1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84F7DE-8C9A-6B47-84B2-9CEA21F2F1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8E9C8F-C5D7-C840-A5FC-1932E6E8E1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F6C381-4C6E-9443-8EC5-6B4E54B477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FB1956-AC82-214D-9479-8D8C9CD44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A24D6C-D43B-E04A-97B2-5F29226B2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A82081-0395-E841-BE74-2DC73C0D9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58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40A57-153C-3843-8E3E-964F9C2F5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704A52-C996-EF4A-8175-F3202ADE3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04147F-C34A-0B47-A4C8-DB5522273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66DC90-2E14-7A4D-999C-F82E927EF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53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FC1204-1005-724F-8576-B9A7B21AA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F523E5-7C6E-7B4C-A951-E30319959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B31175-FC4A-C84C-A22D-96EFA1627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12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9375E-D0B9-AF48-8011-960B4FF96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6BEA0-88C2-7840-B9B3-EE25316F6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4C3C7E-F1A1-0A40-B500-D4E4DF2BF0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68A6CC-746E-6049-98D4-C4C2809D7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34A286-5DC5-3041-AA3D-9FC85EB9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D3DB49-05FC-CF47-854B-36B1780A3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18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87A60-81B5-6B4B-A24C-73A147673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00D11E-3E32-4B4E-BDAA-361FD97460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A46900-5AC6-3041-AFCC-D030922D38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51DF7-1F19-1549-A2B7-EE4C06C1C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F092E4-8FF6-D24D-A1FC-9C3ED9FA5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EE81E-E03C-D14E-B809-3ABA1AF83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55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EB9490-1E3C-7743-BC0E-A27F3981E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B487E-44D7-6D4F-9C9C-B2B120F46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3EB79D-D41D-D248-A8C5-4D3B0BCC13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25DCE-8C92-6E43-A0F8-B1FC402E0F83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CB63B-9E23-6A41-B536-5731735410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75A43-E2F2-C847-96A0-4C499A47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95885-5925-4647-ABCB-AA0F0711F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08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6CE5E20-E0CC-CF42-92EA-D774917430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393998"/>
              </p:ext>
            </p:extLst>
          </p:nvPr>
        </p:nvGraphicFramePr>
        <p:xfrm>
          <a:off x="2588455" y="1412502"/>
          <a:ext cx="42943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5065">
                  <a:extLst>
                    <a:ext uri="{9D8B030D-6E8A-4147-A177-3AD203B41FA5}">
                      <a16:colId xmlns:a16="http://schemas.microsoft.com/office/drawing/2014/main" val="2654556514"/>
                    </a:ext>
                  </a:extLst>
                </a:gridCol>
                <a:gridCol w="506437">
                  <a:extLst>
                    <a:ext uri="{9D8B030D-6E8A-4147-A177-3AD203B41FA5}">
                      <a16:colId xmlns:a16="http://schemas.microsoft.com/office/drawing/2014/main" val="4207679708"/>
                    </a:ext>
                  </a:extLst>
                </a:gridCol>
                <a:gridCol w="618978">
                  <a:extLst>
                    <a:ext uri="{9D8B030D-6E8A-4147-A177-3AD203B41FA5}">
                      <a16:colId xmlns:a16="http://schemas.microsoft.com/office/drawing/2014/main" val="3677683544"/>
                    </a:ext>
                  </a:extLst>
                </a:gridCol>
                <a:gridCol w="453871">
                  <a:extLst>
                    <a:ext uri="{9D8B030D-6E8A-4147-A177-3AD203B41FA5}">
                      <a16:colId xmlns:a16="http://schemas.microsoft.com/office/drawing/2014/main" val="41201599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cGAMP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864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KSHV-BAC16 + cGAMP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9029957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B8A40180-8DDD-3442-BF87-A111454D7746}"/>
              </a:ext>
            </a:extLst>
          </p:cNvPr>
          <p:cNvGrpSpPr/>
          <p:nvPr/>
        </p:nvGrpSpPr>
        <p:grpSpPr>
          <a:xfrm>
            <a:off x="4167060" y="2342342"/>
            <a:ext cx="2715751" cy="4423300"/>
            <a:chOff x="4167060" y="2342342"/>
            <a:chExt cx="2715751" cy="44233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F1D5D64-F079-154A-93E3-9468733B47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7802" t="51003" r="42855" b="43083"/>
            <a:stretch/>
          </p:blipFill>
          <p:spPr>
            <a:xfrm>
              <a:off x="5309190" y="3393717"/>
              <a:ext cx="1573619" cy="40557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027FFC5-DFD2-F84A-BFE3-02C3A6E756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3552" t="39478" r="37105" b="53975"/>
            <a:stretch/>
          </p:blipFill>
          <p:spPr>
            <a:xfrm>
              <a:off x="5309190" y="3942607"/>
              <a:ext cx="1573619" cy="44898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D1CD9E1-313A-F243-85C6-481F022D86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5644" t="52713" r="35013" b="40740"/>
            <a:stretch/>
          </p:blipFill>
          <p:spPr>
            <a:xfrm>
              <a:off x="5309190" y="4477853"/>
              <a:ext cx="1573621" cy="44898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CD346D9-BB0F-4B45-B89E-6BFE2C61A3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1243" t="47752" r="39413" b="45555"/>
            <a:stretch/>
          </p:blipFill>
          <p:spPr>
            <a:xfrm>
              <a:off x="5309187" y="5007492"/>
              <a:ext cx="1573621" cy="45902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7060E4F-CA40-2641-9801-6D13670909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0891" t="38945" r="39766" b="55670"/>
            <a:stretch/>
          </p:blipFill>
          <p:spPr>
            <a:xfrm>
              <a:off x="5309187" y="2922101"/>
              <a:ext cx="1573619" cy="36933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B2510B0-046F-7D46-B7C3-A5EDD32D1AEA}"/>
                </a:ext>
              </a:extLst>
            </p:cNvPr>
            <p:cNvSpPr txBox="1"/>
            <p:nvPr/>
          </p:nvSpPr>
          <p:spPr>
            <a:xfrm>
              <a:off x="4269653" y="3423562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p-IRF3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236E9E2-19A4-0C49-A030-C5B3DA1B821F}"/>
                </a:ext>
              </a:extLst>
            </p:cNvPr>
            <p:cNvSpPr txBox="1"/>
            <p:nvPr/>
          </p:nvSpPr>
          <p:spPr>
            <a:xfrm>
              <a:off x="4372245" y="4022255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IRF3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43DF41-5677-BC4F-ABEB-DDA8844D69DD}"/>
                </a:ext>
              </a:extLst>
            </p:cNvPr>
            <p:cNvSpPr txBox="1"/>
            <p:nvPr/>
          </p:nvSpPr>
          <p:spPr>
            <a:xfrm>
              <a:off x="4333773" y="2921443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TBK1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34F96C-FF3D-2B47-A45C-8F4EB158A27A}"/>
                </a:ext>
              </a:extLst>
            </p:cNvPr>
            <p:cNvSpPr txBox="1"/>
            <p:nvPr/>
          </p:nvSpPr>
          <p:spPr>
            <a:xfrm>
              <a:off x="4167060" y="4518171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p-STING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A60EEE2-0F42-4C46-B07C-003398963C43}"/>
                </a:ext>
              </a:extLst>
            </p:cNvPr>
            <p:cNvSpPr txBox="1"/>
            <p:nvPr/>
          </p:nvSpPr>
          <p:spPr>
            <a:xfrm>
              <a:off x="4269653" y="5047566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STING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AEA265B-D9E9-BE4B-9CEE-E6BB4C070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8814" t="51688" r="41842" b="41616"/>
            <a:stretch/>
          </p:blipFill>
          <p:spPr>
            <a:xfrm>
              <a:off x="5309187" y="6306405"/>
              <a:ext cx="1573619" cy="45923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C578BCF-F5D4-D840-B4BD-89D7D569A738}"/>
                </a:ext>
              </a:extLst>
            </p:cNvPr>
            <p:cNvSpPr txBox="1"/>
            <p:nvPr/>
          </p:nvSpPr>
          <p:spPr>
            <a:xfrm>
              <a:off x="4273660" y="6337395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-actin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C39421B-BD0D-0049-853F-AF6F2572B4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3800" t="26983" r="36856" b="63030"/>
            <a:stretch/>
          </p:blipFill>
          <p:spPr>
            <a:xfrm>
              <a:off x="5309184" y="5548027"/>
              <a:ext cx="1573621" cy="68487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D77B7CF-E7C8-5744-88A7-D4F6C0BD7DC5}"/>
                </a:ext>
              </a:extLst>
            </p:cNvPr>
            <p:cNvSpPr txBox="1"/>
            <p:nvPr/>
          </p:nvSpPr>
          <p:spPr>
            <a:xfrm>
              <a:off x="4320949" y="5705798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LANA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763BCA1-4C49-2E45-9046-E7062CD5D4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40327" t="43228" r="40329" b="50079"/>
            <a:stretch/>
          </p:blipFill>
          <p:spPr>
            <a:xfrm>
              <a:off x="5309184" y="2342342"/>
              <a:ext cx="1573621" cy="459023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2CF11BC-0751-C645-B5B2-46636E331465}"/>
                </a:ext>
              </a:extLst>
            </p:cNvPr>
            <p:cNvSpPr txBox="1"/>
            <p:nvPr/>
          </p:nvSpPr>
          <p:spPr>
            <a:xfrm>
              <a:off x="4231181" y="2365870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p-TBK1</a:t>
              </a:r>
            </a:p>
          </p:txBody>
        </p: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25053DB3-1F77-8D4B-B80B-CE18315F31BF}"/>
              </a:ext>
            </a:extLst>
          </p:cNvPr>
          <p:cNvSpPr txBox="1">
            <a:spLocks/>
          </p:cNvSpPr>
          <p:nvPr/>
        </p:nvSpPr>
        <p:spPr>
          <a:xfrm>
            <a:off x="8835325" y="1"/>
            <a:ext cx="3356675" cy="79513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Figure S4</a:t>
            </a:r>
          </a:p>
        </p:txBody>
      </p:sp>
    </p:spTree>
    <p:extLst>
      <p:ext uri="{BB962C8B-B14F-4D97-AF65-F5344CB8AC3E}">
        <p14:creationId xmlns:p14="http://schemas.microsoft.com/office/powerpoint/2010/main" val="3429599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21</Words>
  <Application>Microsoft Macintosh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T. Vogt</dc:creator>
  <cp:lastModifiedBy>Daniel T. Vogt</cp:lastModifiedBy>
  <cp:revision>1</cp:revision>
  <dcterms:created xsi:type="dcterms:W3CDTF">2019-11-09T00:39:10Z</dcterms:created>
  <dcterms:modified xsi:type="dcterms:W3CDTF">2019-11-09T01:17:25Z</dcterms:modified>
</cp:coreProperties>
</file>