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39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88180"/>
  </p:normalViewPr>
  <p:slideViewPr>
    <p:cSldViewPr snapToGrid="0" snapToObjects="1">
      <p:cViewPr varScale="1">
        <p:scale>
          <a:sx n="97" d="100"/>
          <a:sy n="97" d="100"/>
        </p:scale>
        <p:origin x="1160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E84187-806F-D34B-ADFD-02AFB47299D2}" type="datetimeFigureOut">
              <a:rPr lang="en-US" smtClean="0"/>
              <a:t>11/8/19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011757-EAB0-154A-9C41-9DAFB11CF6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2392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73E4739-A360-854F-B4AD-86C2A41CBB6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7680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173624-06C1-5F41-BA53-9ED12259CE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2DEB8AF-4DD3-F948-9B73-6F8189C025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E4F04E-70BE-434D-B8A9-1832B819D4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CBEC0-5B5D-304A-9492-6D0CB785AE3C}" type="datetimeFigureOut">
              <a:rPr lang="en-US" smtClean="0"/>
              <a:t>11/8/19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C70EFA-A883-9141-A932-20010DDAAD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CF37C1-00C8-B345-99F3-41891B8CB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7B3C0-A656-2A4B-A9CA-BBC686B659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819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69FE74-D34F-5849-8E94-5BBC141CA7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70B2ED0-0271-C742-A5E5-81FBA38C35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8BC71D-BFE1-E942-BF9A-B9B274A25A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CBEC0-5B5D-304A-9492-6D0CB785AE3C}" type="datetimeFigureOut">
              <a:rPr lang="en-US" smtClean="0"/>
              <a:t>11/8/19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3939D2-3108-2D4E-A1D7-16E6661C6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3E7576-C16F-174F-9B9A-7D802B6807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7B3C0-A656-2A4B-A9CA-BBC686B659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89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4117B2F-3068-2E45-ACD2-1289584AB56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470946-21BC-7443-808B-372B054A1C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338AB5-1EE4-DC46-83F0-977DE30576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CBEC0-5B5D-304A-9492-6D0CB785AE3C}" type="datetimeFigureOut">
              <a:rPr lang="en-US" smtClean="0"/>
              <a:t>11/8/19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EC8CF3-AC2F-B34A-BC3C-BF6E2D7C7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BC0828-C834-2C40-98D2-55D3AA04E4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7B3C0-A656-2A4B-A9CA-BBC686B659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3744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960EA7-5E5E-9546-B142-61A5E7D7F7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0819F-EF16-A04B-8335-73F03F3699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2336AA-A1FE-7A44-8705-6494D08953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CBEC0-5B5D-304A-9492-6D0CB785AE3C}" type="datetimeFigureOut">
              <a:rPr lang="en-US" smtClean="0"/>
              <a:t>11/8/19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6612FC-427C-7748-B2AE-158EE91350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9185F9-8B05-0C44-87E2-1DD4FD1337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7B3C0-A656-2A4B-A9CA-BBC686B659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7627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F743B2-E6C1-7144-9B17-433FAA1F7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D46CAA-0ABF-A74C-910E-FAC9DD0843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416FE4-DF20-E545-B9E5-6A321671A1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CBEC0-5B5D-304A-9492-6D0CB785AE3C}" type="datetimeFigureOut">
              <a:rPr lang="en-US" smtClean="0"/>
              <a:t>11/8/19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E1493C-CD96-4C48-859C-281993338A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C7D0A6-8C9D-5C4D-BE68-FEF0047F2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7B3C0-A656-2A4B-A9CA-BBC686B659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7526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C506F8-E3E6-2A41-8EE5-798DAC7D16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9227B2-3630-5647-9E9C-358A9B64A9F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178429-74EE-1846-8593-FAD54F492F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7A644A5-0BBC-BB45-8E6A-6D2AF99F4D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CBEC0-5B5D-304A-9492-6D0CB785AE3C}" type="datetimeFigureOut">
              <a:rPr lang="en-US" smtClean="0"/>
              <a:t>11/8/19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452DA2-529A-9040-B26D-C36B93F802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5C293A-E18D-7545-8D58-965897E37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7B3C0-A656-2A4B-A9CA-BBC686B659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055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39BC9A-65B3-9846-B61C-E4164E9EEF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91920E-8A45-B54B-A897-A16AB6479C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B8540EA-3CC0-2149-9429-1BDA324CCA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E9F7D88-0741-2648-8462-1C6E91D38C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E9588A0-3C4B-3C46-ABBE-67431B350DC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3826D7B-45B2-2640-98F4-B7B5D25FFE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CBEC0-5B5D-304A-9492-6D0CB785AE3C}" type="datetimeFigureOut">
              <a:rPr lang="en-US" smtClean="0"/>
              <a:t>11/8/19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49DEF69-5E31-1240-BC9E-1F17A1C3F9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AAF8B1-97DB-5A48-B1D7-7EFE35448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7B3C0-A656-2A4B-A9CA-BBC686B659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5494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B2DC1B-E998-E147-9DFC-4B71263890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AD2FE75-91F9-7541-AC7B-86DB780620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CBEC0-5B5D-304A-9492-6D0CB785AE3C}" type="datetimeFigureOut">
              <a:rPr lang="en-US" smtClean="0"/>
              <a:t>11/8/19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C4EF674-85E6-9A4C-B9E3-BC2F71754C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204372-C88B-E94F-B6C9-C15350C249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7B3C0-A656-2A4B-A9CA-BBC686B659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7558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0C44B42-B31A-754C-836D-C8F5BEF9C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CBEC0-5B5D-304A-9492-6D0CB785AE3C}" type="datetimeFigureOut">
              <a:rPr lang="en-US" smtClean="0"/>
              <a:t>11/8/19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71BB34E-2C73-6E4E-862B-FBB1859275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B8B3F1-28AB-8E4E-B745-98DB0953BD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7B3C0-A656-2A4B-A9CA-BBC686B659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7814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E84AC3-67FF-EA41-A1E5-546EC63A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8467E2-0F18-C64A-AF14-B9444DADB7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C60F97-3A68-7F41-8B36-6CBD14C677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C7773B2-2815-B943-BEB3-39FC9D5FD3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CBEC0-5B5D-304A-9492-6D0CB785AE3C}" type="datetimeFigureOut">
              <a:rPr lang="en-US" smtClean="0"/>
              <a:t>11/8/19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0EDC5F-FEDE-7946-A4D8-5FF9A17990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F8E266-0B35-8D48-B94C-7A14AAA623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7B3C0-A656-2A4B-A9CA-BBC686B659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3400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C3FC01-A48A-AD48-8C5B-00667719B7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1E7DD3F-07E1-D54D-8793-70427F7ED44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596468-EED5-7748-A04F-C61161097B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2EFF8E-88C8-C147-81E3-3830D65AC2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CBEC0-5B5D-304A-9492-6D0CB785AE3C}" type="datetimeFigureOut">
              <a:rPr lang="en-US" smtClean="0"/>
              <a:t>11/8/19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D38EB8-2284-0240-BFFF-5956503D9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614C83-95C2-2C4C-96FC-D38A1CCF0F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7B3C0-A656-2A4B-A9CA-BBC686B659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7396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15CA562-7781-DC45-8198-3D5E069183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DC7EB2-48F1-104B-A423-10D7CDEC91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ACF4ED-7E20-2B4D-AB89-762F6D6BD1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5CBEC0-5B5D-304A-9492-6D0CB785AE3C}" type="datetimeFigureOut">
              <a:rPr lang="en-US" smtClean="0"/>
              <a:t>11/8/19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E712D2-E939-E943-AB25-6791100493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75487F-A02B-A046-B68A-6D5985CF0B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87B3C0-A656-2A4B-A9CA-BBC686B659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135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92138BE1-221E-7C4C-8557-2ADA5469E68D}"/>
              </a:ext>
            </a:extLst>
          </p:cNvPr>
          <p:cNvSpPr txBox="1">
            <a:spLocks/>
          </p:cNvSpPr>
          <p:nvPr/>
        </p:nvSpPr>
        <p:spPr>
          <a:xfrm>
            <a:off x="8835325" y="1"/>
            <a:ext cx="3356675" cy="79513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Figure S5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B517DB6-C11E-394B-9176-7630B1347B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2213113" cy="310049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FB4A001-C7F5-6446-8262-5777CFE17E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83000"/>
            <a:ext cx="2213113" cy="310049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DD12B0A-A2DF-2C4D-B0D4-0C9BE5EFAE0C}"/>
              </a:ext>
            </a:extLst>
          </p:cNvPr>
          <p:cNvSpPr txBox="1"/>
          <p:nvPr/>
        </p:nvSpPr>
        <p:spPr>
          <a:xfrm>
            <a:off x="0" y="0"/>
            <a:ext cx="338554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75EBEFE-FC03-914F-983F-324762264B64}"/>
              </a:ext>
            </a:extLst>
          </p:cNvPr>
          <p:cNvSpPr txBox="1"/>
          <p:nvPr/>
        </p:nvSpPr>
        <p:spPr>
          <a:xfrm>
            <a:off x="0" y="3683000"/>
            <a:ext cx="338554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31677459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5</Words>
  <Application>Microsoft Macintosh PowerPoint</Application>
  <PresentationFormat>Widescreen</PresentationFormat>
  <Paragraphs>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T. Vogt</dc:creator>
  <cp:lastModifiedBy>Daniel T. Vogt</cp:lastModifiedBy>
  <cp:revision>7</cp:revision>
  <dcterms:created xsi:type="dcterms:W3CDTF">2019-08-30T22:52:55Z</dcterms:created>
  <dcterms:modified xsi:type="dcterms:W3CDTF">2019-11-09T01:23:55Z</dcterms:modified>
</cp:coreProperties>
</file>