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94"/>
  </p:normalViewPr>
  <p:slideViewPr>
    <p:cSldViewPr snapToGrid="0" snapToObjects="1">
      <p:cViewPr varScale="1">
        <p:scale>
          <a:sx n="89" d="100"/>
          <a:sy n="89" d="100"/>
        </p:scale>
        <p:origin x="34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18E72-7512-5F4D-8D1C-EF9F627F358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F8FE5-DCF3-8F41-BB67-3F2306D62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227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18E72-7512-5F4D-8D1C-EF9F627F358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F8FE5-DCF3-8F41-BB67-3F2306D62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382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18E72-7512-5F4D-8D1C-EF9F627F358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F8FE5-DCF3-8F41-BB67-3F2306D62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950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18E72-7512-5F4D-8D1C-EF9F627F358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F8FE5-DCF3-8F41-BB67-3F2306D62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851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18E72-7512-5F4D-8D1C-EF9F627F358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F8FE5-DCF3-8F41-BB67-3F2306D62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519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18E72-7512-5F4D-8D1C-EF9F627F358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F8FE5-DCF3-8F41-BB67-3F2306D62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93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18E72-7512-5F4D-8D1C-EF9F627F358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F8FE5-DCF3-8F41-BB67-3F2306D62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84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18E72-7512-5F4D-8D1C-EF9F627F358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F8FE5-DCF3-8F41-BB67-3F2306D62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153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18E72-7512-5F4D-8D1C-EF9F627F358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F8FE5-DCF3-8F41-BB67-3F2306D62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09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18E72-7512-5F4D-8D1C-EF9F627F358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F8FE5-DCF3-8F41-BB67-3F2306D62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05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18E72-7512-5F4D-8D1C-EF9F627F358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F8FE5-DCF3-8F41-BB67-3F2306D62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674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18E72-7512-5F4D-8D1C-EF9F627F3589}" type="datetimeFigureOut">
              <a:rPr lang="en-US" smtClean="0"/>
              <a:t>9/19/19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F8FE5-DCF3-8F41-BB67-3F2306D62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044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1">
            <a:extLst>
              <a:ext uri="{FF2B5EF4-FFF2-40B4-BE49-F238E27FC236}">
                <a16:creationId xmlns:a16="http://schemas.microsoft.com/office/drawing/2014/main" id="{3A480704-BD98-444B-B79D-BC8C07BCCEE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" y="2162181"/>
            <a:ext cx="5648325" cy="52673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D1B88FB-FA42-0D48-84AA-C4E434889A4A}"/>
              </a:ext>
            </a:extLst>
          </p:cNvPr>
          <p:cNvSpPr/>
          <p:nvPr/>
        </p:nvSpPr>
        <p:spPr>
          <a:xfrm>
            <a:off x="828674" y="7757543"/>
            <a:ext cx="5815013" cy="1664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GB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Single cell oscillations during TTx treatment.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Example traces of single cell oscillators during TTx treatment, note they are out of phase yet still rhythmic. Duration of TTx treatment is denoted by the filled grey bar.</a:t>
            </a:r>
            <a:r>
              <a:rPr lang="en-GB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521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</TotalTime>
  <Words>43</Words>
  <Application>Microsoft Macintosh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Hugh Piggins</dc:creator>
  <cp:lastModifiedBy>Hugh Piggins</cp:lastModifiedBy>
  <cp:revision>3</cp:revision>
  <dcterms:created xsi:type="dcterms:W3CDTF">2019-09-19T09:23:00Z</dcterms:created>
  <dcterms:modified xsi:type="dcterms:W3CDTF">2019-09-19T11:39:50Z</dcterms:modified>
</cp:coreProperties>
</file>