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F102-CEC7-4628-8652-B559B261B43C}" type="datetimeFigureOut">
              <a:rPr lang="en-AU" smtClean="0"/>
              <a:t>12/03/2019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56B89-31FE-4771-9BB7-6145128CD8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1171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1F102-CEC7-4628-8652-B559B261B43C}" type="datetimeFigureOut">
              <a:rPr lang="en-AU" smtClean="0"/>
              <a:t>12/03/2019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56B89-31FE-4771-9BB7-6145128CD8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3086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157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Van Eekelen</dc:creator>
  <cp:lastModifiedBy>Anke Van Eekelen</cp:lastModifiedBy>
  <cp:revision>1</cp:revision>
  <dcterms:created xsi:type="dcterms:W3CDTF">2019-03-12T05:47:42Z</dcterms:created>
  <dcterms:modified xsi:type="dcterms:W3CDTF">2019-03-12T05:47:42Z</dcterms:modified>
</cp:coreProperties>
</file>