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58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mmuh\users\users\dlambert\Inheritance_counts%20(2)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IE"/>
  <c:roundedCorners val="0"/>
  <mc:AlternateContent xmlns:mc="http://schemas.openxmlformats.org/markup-compatibility/2006">
    <mc:Choice xmlns:c14="http://schemas.microsoft.com/office/drawing/2007/8/2/chart" Requires="c14">
      <c14:style val="110"/>
    </mc:Choice>
    <mc:Fallback>
      <c:style val="10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Results!$C$1</c:f>
              <c:strCache>
                <c:ptCount val="1"/>
                <c:pt idx="0">
                  <c:v>%</c:v>
                </c:pt>
              </c:strCache>
            </c:strRef>
          </c:tx>
          <c:dPt>
            <c:idx val="0"/>
            <c:bubble3D val="0"/>
          </c:dPt>
          <c:dPt>
            <c:idx val="1"/>
            <c:bubble3D val="0"/>
          </c:dPt>
          <c:dPt>
            <c:idx val="2"/>
            <c:bubble3D val="0"/>
          </c:dPt>
          <c:dPt>
            <c:idx val="3"/>
            <c:bubble3D val="0"/>
          </c:dPt>
          <c:dPt>
            <c:idx val="4"/>
            <c:bubble3D val="0"/>
          </c:dPt>
          <c:dPt>
            <c:idx val="5"/>
            <c:bubble3D val="0"/>
          </c:dPt>
          <c:dPt>
            <c:idx val="6"/>
            <c:bubble3D val="0"/>
          </c:dPt>
          <c:dPt>
            <c:idx val="7"/>
            <c:bubble3D val="0"/>
          </c:dPt>
          <c:dPt>
            <c:idx val="8"/>
            <c:bubble3D val="0"/>
          </c:dPt>
          <c:dPt>
            <c:idx val="10"/>
            <c:bubble3D val="0"/>
          </c:dPt>
          <c:dPt>
            <c:idx val="11"/>
            <c:bubble3D val="0"/>
          </c:dPt>
          <c:dLbls>
            <c:dLbl>
              <c:idx val="4"/>
              <c:layout>
                <c:manualLayout>
                  <c:x val="-2.7183143540054364E-3"/>
                  <c:y val="2.081525884129476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6.7957858850135906E-3"/>
                  <c:y val="1.387683922752990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5.4366287080108728E-3"/>
                  <c:y val="2.3128065379216501E-3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5.4367357282610303E-3"/>
                  <c:y val="-1.156403268960825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1"/>
          </c:dLbls>
          <c:cat>
            <c:strRef>
              <c:f>Results!$B$2:$B$13</c:f>
              <c:strCache>
                <c:ptCount val="12"/>
                <c:pt idx="0">
                  <c:v>Autosomal dominant</c:v>
                </c:pt>
                <c:pt idx="1">
                  <c:v>Autosomal recessive</c:v>
                </c:pt>
                <c:pt idx="2">
                  <c:v>Chromosomal anomaly</c:v>
                </c:pt>
                <c:pt idx="3">
                  <c:v>X-linked recessive</c:v>
                </c:pt>
                <c:pt idx="4">
                  <c:v>X-linked dominant</c:v>
                </c:pt>
                <c:pt idx="5">
                  <c:v>Mitochondrial</c:v>
                </c:pt>
                <c:pt idx="6">
                  <c:v>Multigenic/multifactorial</c:v>
                </c:pt>
                <c:pt idx="7">
                  <c:v>Other</c:v>
                </c:pt>
                <c:pt idx="8">
                  <c:v>Both autosomal dominant and recessive</c:v>
                </c:pt>
                <c:pt idx="9">
                  <c:v>Both autosomal and x-linked</c:v>
                </c:pt>
                <c:pt idx="10">
                  <c:v>Other multiple inheritance patterns</c:v>
                </c:pt>
                <c:pt idx="11">
                  <c:v>Not defined</c:v>
                </c:pt>
              </c:strCache>
            </c:strRef>
          </c:cat>
          <c:val>
            <c:numRef>
              <c:f>Results!$C$2:$C$13</c:f>
              <c:numCache>
                <c:formatCode>0%</c:formatCode>
                <c:ptCount val="12"/>
                <c:pt idx="0">
                  <c:v>0.23783783783783785</c:v>
                </c:pt>
                <c:pt idx="1">
                  <c:v>0.3502252252252252</c:v>
                </c:pt>
                <c:pt idx="2">
                  <c:v>6.9144144144144146E-2</c:v>
                </c:pt>
                <c:pt idx="3">
                  <c:v>4.5945945945945948E-2</c:v>
                </c:pt>
                <c:pt idx="4">
                  <c:v>1.036036036036036E-2</c:v>
                </c:pt>
                <c:pt idx="5">
                  <c:v>4.0540540540540543E-3</c:v>
                </c:pt>
                <c:pt idx="6">
                  <c:v>6.0810810810810814E-3</c:v>
                </c:pt>
                <c:pt idx="7">
                  <c:v>9.0090090090090091E-4</c:v>
                </c:pt>
                <c:pt idx="8">
                  <c:v>4.5495495495495496E-2</c:v>
                </c:pt>
                <c:pt idx="9">
                  <c:v>1.891891891891892E-2</c:v>
                </c:pt>
                <c:pt idx="10">
                  <c:v>8.3333333333333332E-3</c:v>
                </c:pt>
                <c:pt idx="11">
                  <c:v>0.20270270270270271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legend>
      <c:legendPos val="r"/>
      <c:layout>
        <c:manualLayout>
          <c:xMode val="edge"/>
          <c:yMode val="edge"/>
          <c:x val="0.64748214527656489"/>
          <c:y val="3.6288116690741716E-2"/>
          <c:w val="0.34436291166141875"/>
          <c:h val="0.94752223754380671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703D7-E25B-4F3C-BE23-0C0D13303A84}" type="datetimeFigureOut">
              <a:rPr lang="en-IE" smtClean="0"/>
              <a:t>12/04/2019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FBF1F-D142-422F-82BA-FD3CD1E681C6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895161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703D7-E25B-4F3C-BE23-0C0D13303A84}" type="datetimeFigureOut">
              <a:rPr lang="en-IE" smtClean="0"/>
              <a:t>12/04/2019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FBF1F-D142-422F-82BA-FD3CD1E681C6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38344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703D7-E25B-4F3C-BE23-0C0D13303A84}" type="datetimeFigureOut">
              <a:rPr lang="en-IE" smtClean="0"/>
              <a:t>12/04/2019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FBF1F-D142-422F-82BA-FD3CD1E681C6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82810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703D7-E25B-4F3C-BE23-0C0D13303A84}" type="datetimeFigureOut">
              <a:rPr lang="en-IE" smtClean="0"/>
              <a:t>12/04/2019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FBF1F-D142-422F-82BA-FD3CD1E681C6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17752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703D7-E25B-4F3C-BE23-0C0D13303A84}" type="datetimeFigureOut">
              <a:rPr lang="en-IE" smtClean="0"/>
              <a:t>12/04/2019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FBF1F-D142-422F-82BA-FD3CD1E681C6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677124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703D7-E25B-4F3C-BE23-0C0D13303A84}" type="datetimeFigureOut">
              <a:rPr lang="en-IE" smtClean="0"/>
              <a:t>12/04/2019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FBF1F-D142-422F-82BA-FD3CD1E681C6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0941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703D7-E25B-4F3C-BE23-0C0D13303A84}" type="datetimeFigureOut">
              <a:rPr lang="en-IE" smtClean="0"/>
              <a:t>12/04/2019</a:t>
            </a:fld>
            <a:endParaRPr lang="en-I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FBF1F-D142-422F-82BA-FD3CD1E681C6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92539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703D7-E25B-4F3C-BE23-0C0D13303A84}" type="datetimeFigureOut">
              <a:rPr lang="en-IE" smtClean="0"/>
              <a:t>12/04/2019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FBF1F-D142-422F-82BA-FD3CD1E681C6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250541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703D7-E25B-4F3C-BE23-0C0D13303A84}" type="datetimeFigureOut">
              <a:rPr lang="en-IE" smtClean="0"/>
              <a:t>12/04/2019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FBF1F-D142-422F-82BA-FD3CD1E681C6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4802186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703D7-E25B-4F3C-BE23-0C0D13303A84}" type="datetimeFigureOut">
              <a:rPr lang="en-IE" smtClean="0"/>
              <a:t>12/04/2019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FBF1F-D142-422F-82BA-FD3CD1E681C6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686756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3703D7-E25B-4F3C-BE23-0C0D13303A84}" type="datetimeFigureOut">
              <a:rPr lang="en-IE" smtClean="0"/>
              <a:t>12/04/2019</a:t>
            </a:fld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1FBF1F-D142-422F-82BA-FD3CD1E681C6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8985884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3703D7-E25B-4F3C-BE23-0C0D13303A84}" type="datetimeFigureOut">
              <a:rPr lang="en-IE" smtClean="0"/>
              <a:t>12/04/2019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1FBF1F-D142-422F-82BA-FD3CD1E681C6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592421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47557953"/>
              </p:ext>
            </p:extLst>
          </p:nvPr>
        </p:nvGraphicFramePr>
        <p:xfrm>
          <a:off x="-100013" y="683418"/>
          <a:ext cx="9344026" cy="54911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687390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8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Debby Lambert</dc:creator>
  <cp:lastModifiedBy>Debby Lambert</cp:lastModifiedBy>
  <cp:revision>4</cp:revision>
  <dcterms:created xsi:type="dcterms:W3CDTF">2019-04-05T08:33:00Z</dcterms:created>
  <dcterms:modified xsi:type="dcterms:W3CDTF">2019-04-12T09:35:31Z</dcterms:modified>
</cp:coreProperties>
</file>