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sans titre" id="{F7B4DAC1-2B6F-49E1-A0E2-37EDCBEFA939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>
      <p:cViewPr>
        <p:scale>
          <a:sx n="85" d="100"/>
          <a:sy n="85" d="100"/>
        </p:scale>
        <p:origin x="-1272" y="-1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1318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83382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76326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97276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7946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74410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04938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20627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46826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6628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71007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8EF23-B64D-47CD-8F6F-A01306CC66E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E7C0C-0FF6-4783-A766-8D17B1578687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32575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92100" y="1151069"/>
            <a:ext cx="6412284" cy="7431868"/>
            <a:chOff x="292100" y="1151069"/>
            <a:chExt cx="6412284" cy="7431868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911" y="1151069"/>
              <a:ext cx="6099473" cy="4489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100" y="5638125"/>
              <a:ext cx="6273800" cy="29448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1785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45361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Debby Lambert</dc:creator>
  <cp:lastModifiedBy>Debby Lambert</cp:lastModifiedBy>
  <cp:revision>54</cp:revision>
  <dcterms:created xsi:type="dcterms:W3CDTF">2018-11-09T10:18:10Z</dcterms:created>
  <dcterms:modified xsi:type="dcterms:W3CDTF">2019-04-12T09:36:18Z</dcterms:modified>
</cp:coreProperties>
</file>