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735137" initials="Z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221C"/>
    <a:srgbClr val="803613"/>
    <a:srgbClr val="FFFC02"/>
    <a:srgbClr val="FFFB00"/>
    <a:srgbClr val="DC4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05" autoAdjust="0"/>
    <p:restoredTop sz="89398" autoAdjust="0"/>
  </p:normalViewPr>
  <p:slideViewPr>
    <p:cSldViewPr>
      <p:cViewPr varScale="1">
        <p:scale>
          <a:sx n="99" d="100"/>
          <a:sy n="99" d="100"/>
        </p:scale>
        <p:origin x="15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E10-0620-4C7D-800A-4DC51714E323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8290B-6131-4C05-8EA7-2827290073B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312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dirty="0" smtClean="0"/>
              <a:t>Fig. S1.</a:t>
            </a:r>
            <a:r>
              <a:rPr lang="nl-NL" baseline="0" dirty="0" smtClean="0"/>
              <a:t> </a:t>
            </a:r>
            <a:r>
              <a:rPr lang="nl-NL" b="1" dirty="0" smtClean="0"/>
              <a:t>Stress </a:t>
            </a:r>
            <a:r>
              <a:rPr lang="nl-NL" b="1" dirty="0" err="1" smtClean="0"/>
              <a:t>induced</a:t>
            </a:r>
            <a:r>
              <a:rPr lang="nl-NL" b="1" dirty="0" smtClean="0"/>
              <a:t> changes in </a:t>
            </a:r>
            <a:r>
              <a:rPr lang="nl-NL" b="1" baseline="0" dirty="0" err="1" smtClean="0"/>
              <a:t>salience</a:t>
            </a:r>
            <a:r>
              <a:rPr lang="nl-NL" b="1" baseline="0" dirty="0" smtClean="0"/>
              <a:t> </a:t>
            </a:r>
            <a:r>
              <a:rPr lang="nl-NL" b="1" baseline="0" dirty="0" err="1" smtClean="0"/>
              <a:t>network</a:t>
            </a:r>
            <a:r>
              <a:rPr lang="nl-NL" b="1" dirty="0" smtClean="0"/>
              <a:t> connectivity</a:t>
            </a:r>
            <a:r>
              <a:rPr lang="nl-NL" b="1" baseline="0" dirty="0" smtClean="0"/>
              <a:t> </a:t>
            </a:r>
            <a:r>
              <a:rPr lang="nl-NL" b="1" dirty="0" smtClean="0"/>
              <a:t>in </a:t>
            </a:r>
            <a:r>
              <a:rPr lang="nl-NL" b="1" dirty="0" err="1" smtClean="0"/>
              <a:t>the</a:t>
            </a:r>
            <a:r>
              <a:rPr lang="nl-NL" b="1" dirty="0" smtClean="0"/>
              <a:t> </a:t>
            </a:r>
            <a:r>
              <a:rPr lang="nl-NL" b="1" dirty="0" err="1" smtClean="0"/>
              <a:t>neurodevelopmental</a:t>
            </a:r>
            <a:r>
              <a:rPr lang="nl-NL" b="1" dirty="0" smtClean="0"/>
              <a:t> </a:t>
            </a:r>
            <a:r>
              <a:rPr lang="nl-NL" b="1" dirty="0" err="1" smtClean="0"/>
              <a:t>group</a:t>
            </a:r>
            <a:r>
              <a:rPr lang="nl-NL" b="1" dirty="0" smtClean="0"/>
              <a:t>. </a:t>
            </a:r>
            <a:r>
              <a:rPr lang="nl-NL" b="0" dirty="0" err="1" smtClean="0"/>
              <a:t>This</a:t>
            </a:r>
            <a:r>
              <a:rPr lang="nl-NL" b="0" baseline="0" dirty="0" smtClean="0"/>
              <a:t> </a:t>
            </a:r>
            <a:r>
              <a:rPr lang="nl-NL" b="0" baseline="0" dirty="0" err="1" smtClean="0"/>
              <a:t>figure</a:t>
            </a:r>
            <a:r>
              <a:rPr lang="nl-NL" b="0" baseline="0" dirty="0" smtClean="0"/>
              <a:t> displays </a:t>
            </a:r>
            <a:r>
              <a:rPr lang="nl-NL" b="0" baseline="0" dirty="0" err="1" smtClean="0"/>
              <a:t>the</a:t>
            </a:r>
            <a:r>
              <a:rPr lang="nl-NL" b="0" baseline="0" dirty="0" smtClean="0"/>
              <a:t> stress </a:t>
            </a:r>
            <a:r>
              <a:rPr lang="nl-NL" b="0" baseline="0" dirty="0" err="1" smtClean="0"/>
              <a:t>induced</a:t>
            </a:r>
            <a:r>
              <a:rPr lang="nl-NL" b="0" baseline="0" dirty="0" smtClean="0"/>
              <a:t> change (stress – </a:t>
            </a:r>
            <a:r>
              <a:rPr lang="nl-NL" b="0" baseline="0" dirty="0" err="1" smtClean="0"/>
              <a:t>neutral</a:t>
            </a:r>
            <a:r>
              <a:rPr lang="nl-NL" b="0" baseline="0" dirty="0" smtClean="0"/>
              <a:t> </a:t>
            </a:r>
            <a:r>
              <a:rPr lang="nl-NL" b="0" baseline="0" dirty="0" err="1" smtClean="0"/>
              <a:t>condition</a:t>
            </a:r>
            <a:r>
              <a:rPr lang="nl-NL" b="0" baseline="0" dirty="0" smtClean="0"/>
              <a:t>) in </a:t>
            </a:r>
            <a:r>
              <a:rPr lang="nl-NL" b="0" baseline="0" dirty="0" err="1" smtClean="0"/>
              <a:t>salience</a:t>
            </a:r>
            <a:r>
              <a:rPr lang="nl-NL" b="0" baseline="0" dirty="0" smtClean="0"/>
              <a:t> </a:t>
            </a:r>
            <a:r>
              <a:rPr lang="nl-NL" b="0" baseline="0" dirty="0" err="1" smtClean="0"/>
              <a:t>network</a:t>
            </a:r>
            <a:r>
              <a:rPr lang="nl-NL" b="0" baseline="0" dirty="0" smtClean="0"/>
              <a:t> </a:t>
            </a:r>
            <a:r>
              <a:rPr lang="nl-NL" b="0" baseline="0" dirty="0" err="1" smtClean="0"/>
              <a:t>functional</a:t>
            </a:r>
            <a:r>
              <a:rPr lang="nl-NL" b="0" baseline="0" dirty="0" smtClean="0"/>
              <a:t> connectivity in </a:t>
            </a:r>
            <a:r>
              <a:rPr lang="nl-NL" b="0" baseline="0" dirty="0" err="1" smtClean="0"/>
              <a:t>the</a:t>
            </a:r>
            <a:r>
              <a:rPr lang="nl-NL" b="0" baseline="0" dirty="0" smtClean="0"/>
              <a:t> </a:t>
            </a:r>
            <a:r>
              <a:rPr lang="nl-NL" b="0" baseline="0" dirty="0" err="1" smtClean="0"/>
              <a:t>neurodevelopmental</a:t>
            </a:r>
            <a:r>
              <a:rPr lang="nl-NL" b="0" baseline="0" dirty="0" smtClean="0"/>
              <a:t> </a:t>
            </a:r>
            <a:r>
              <a:rPr lang="nl-NL" b="0" baseline="0" dirty="0" err="1" smtClean="0"/>
              <a:t>group</a:t>
            </a:r>
            <a:r>
              <a:rPr lang="nl-NL" b="0" baseline="0" dirty="0" smtClean="0"/>
              <a:t>. </a:t>
            </a:r>
            <a:r>
              <a:rPr lang="nl-NL" b="1" baseline="0" dirty="0" err="1" smtClean="0"/>
              <a:t>Abbreviation</a:t>
            </a:r>
            <a:r>
              <a:rPr lang="nl-NL" b="1" baseline="0" dirty="0" smtClean="0"/>
              <a:t>: </a:t>
            </a:r>
            <a:r>
              <a:rPr lang="nl-NL" b="0" baseline="0" dirty="0" smtClean="0"/>
              <a:t>R: right.      </a:t>
            </a:r>
            <a:endParaRPr lang="nl-NL" b="1" dirty="0" smtClean="0"/>
          </a:p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8290B-6131-4C05-8EA7-2827290073B2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8867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111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928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0040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47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945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882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0175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02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440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25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278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249F3-AC50-403E-8586-C6D3A3E05CCA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75A61-3E21-41E0-9460-B1D8ECA6212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63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/>
          <a:srcRect l="2295" r="10523" b="-949"/>
          <a:stretch/>
        </p:blipFill>
        <p:spPr>
          <a:xfrm>
            <a:off x="3143671" y="576640"/>
            <a:ext cx="2736304" cy="3168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/>
          <a:srcRect l="2295" t="10125" r="15110" b="9575"/>
          <a:stretch/>
        </p:blipFill>
        <p:spPr>
          <a:xfrm>
            <a:off x="3071664" y="3313791"/>
            <a:ext cx="2592289" cy="25202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/>
          <a:srcRect l="7832" b="12816"/>
          <a:stretch/>
        </p:blipFill>
        <p:spPr>
          <a:xfrm>
            <a:off x="6025049" y="576640"/>
            <a:ext cx="2892766" cy="273630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0800000">
            <a:off x="9066714" y="1988840"/>
            <a:ext cx="300558" cy="2423650"/>
          </a:xfrm>
          <a:prstGeom prst="rect">
            <a:avLst/>
          </a:prstGeom>
          <a:gradFill>
            <a:gsLst>
              <a:gs pos="0">
                <a:srgbClr val="B4221C"/>
              </a:gs>
              <a:gs pos="100000">
                <a:srgbClr val="FFFC02"/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xtBox 9"/>
          <p:cNvSpPr txBox="1"/>
          <p:nvPr/>
        </p:nvSpPr>
        <p:spPr>
          <a:xfrm>
            <a:off x="8894629" y="4448784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t-</a:t>
            </a:r>
            <a:r>
              <a:rPr lang="nl-NL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endParaRPr lang="nl-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42550" y="1988841"/>
            <a:ext cx="397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endParaRPr lang="nl-N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4.5</a:t>
            </a:r>
            <a:endParaRPr lang="nl-N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endParaRPr lang="nl-N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3.5</a:t>
            </a:r>
          </a:p>
          <a:p>
            <a:endParaRPr lang="nl-N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nl-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/>
          <a:srcRect l="7832" t="14715" r="9573" b="18751"/>
          <a:stretch/>
        </p:blipFill>
        <p:spPr>
          <a:xfrm>
            <a:off x="6096000" y="3526269"/>
            <a:ext cx="2592288" cy="208823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261887" y="5275947"/>
            <a:ext cx="639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186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5285</TotalTime>
  <Words>53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Donders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Jasper van Oort</dc:creator>
  <cp:lastModifiedBy>Jasper van Oort</cp:lastModifiedBy>
  <cp:revision>536</cp:revision>
  <dcterms:created xsi:type="dcterms:W3CDTF">2019-02-01T17:38:16Z</dcterms:created>
  <dcterms:modified xsi:type="dcterms:W3CDTF">2019-11-29T18:30:19Z</dcterms:modified>
</cp:coreProperties>
</file>