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028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23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80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64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89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04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36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457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10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68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40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0F8CA-D007-42AE-87B7-4F597D06ECD3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B9AA4-272E-42F1-A8B4-E03C4B459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1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425" y="365592"/>
            <a:ext cx="8132769" cy="4797968"/>
          </a:xfrm>
          <a:prstGeom prst="rect">
            <a:avLst/>
          </a:prstGeom>
        </p:spPr>
      </p:pic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914570"/>
              </p:ext>
            </p:extLst>
          </p:nvPr>
        </p:nvGraphicFramePr>
        <p:xfrm>
          <a:off x="7281488" y="3349540"/>
          <a:ext cx="2519705" cy="9144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50876">
                  <a:extLst>
                    <a:ext uri="{9D8B030D-6E8A-4147-A177-3AD203B41FA5}">
                      <a16:colId xmlns:a16="http://schemas.microsoft.com/office/drawing/2014/main" val="3876752072"/>
                    </a:ext>
                  </a:extLst>
                </a:gridCol>
                <a:gridCol w="1768829">
                  <a:extLst>
                    <a:ext uri="{9D8B030D-6E8A-4147-A177-3AD203B41FA5}">
                      <a16:colId xmlns:a16="http://schemas.microsoft.com/office/drawing/2014/main" val="1325186329"/>
                    </a:ext>
                  </a:extLst>
                </a:gridCol>
              </a:tblGrid>
              <a:tr h="1765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ja-JP" sz="1200" b="1" kern="100" dirty="0" smtClean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altLang="ja-JP" sz="12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MST, months, (95%CI)</a:t>
                      </a:r>
                      <a:endParaRPr lang="ja-JP" altLang="ja-JP" sz="1200" b="1" kern="100" dirty="0" smtClean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81672680"/>
                  </a:ext>
                </a:extLst>
              </a:tr>
              <a:tr h="1765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6675"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 (4.2–10.4)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1319583"/>
                  </a:ext>
                </a:extLst>
              </a:tr>
              <a:tr h="1765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 only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6675"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 (1.8–3.4)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591881"/>
                  </a:ext>
                </a:extLst>
              </a:tr>
              <a:tr h="1765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BL-</a:t>
                      </a:r>
                      <a:r>
                        <a:rPr lang="en-US" sz="1200" b="1" kern="1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4mo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66675"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 (6.1–10.3)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8391280"/>
                  </a:ext>
                </a:extLst>
              </a:tr>
              <a:tr h="17650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BL-</a:t>
                      </a:r>
                      <a:r>
                        <a:rPr lang="en-US" sz="1200" b="1" kern="1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8mo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26.6 (21.8–31.4)</a:t>
                      </a:r>
                      <a:endParaRPr lang="ja-JP" sz="1200" b="1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548430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7281488" y="2432715"/>
            <a:ext cx="2519705" cy="8866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668425" y="5208474"/>
            <a:ext cx="1076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b="1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</a:t>
            </a:r>
            <a:r>
              <a:rPr lang="ja-JP" altLang="en-US" b="1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b="1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 </a:t>
            </a:r>
            <a:r>
              <a:rPr lang="en-US" altLang="ja-JP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1.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Overall survival in the patients who underwent examinations at </a:t>
            </a:r>
            <a:r>
              <a:rPr lang="en-US" altLang="ja-JP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baseline 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only, at </a:t>
            </a:r>
            <a:r>
              <a:rPr lang="en-US" altLang="ja-JP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baseline 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and 4 months only, or at </a:t>
            </a:r>
            <a:r>
              <a:rPr lang="en-US" altLang="ja-JP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baseline, 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4 months and 8 </a:t>
            </a:r>
            <a:r>
              <a:rPr lang="en-US" altLang="ja-JP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months.</a:t>
            </a:r>
            <a:r>
              <a:rPr lang="ja-JP" altLang="en-US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BL: baseline. MST: median survival time. WBRT: whole-brain radiotherapy.</a:t>
            </a:r>
            <a:endParaRPr lang="ja-JP" altLang="ja-JP" sz="1400" kern="100" dirty="0" smtClean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0" y="0"/>
            <a:ext cx="2641600" cy="4807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latin typeface="Arial" pitchFamily="34" charset="0"/>
                <a:cs typeface="Arial" pitchFamily="34" charset="0"/>
              </a:rPr>
              <a:t>Supplementary Fig. 1</a:t>
            </a:r>
            <a:endParaRPr lang="ja-JP" altLang="en-US" sz="1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077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75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游明朝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housya</dc:creator>
  <cp:lastModifiedBy>housya</cp:lastModifiedBy>
  <cp:revision>9</cp:revision>
  <dcterms:created xsi:type="dcterms:W3CDTF">2019-05-14T02:35:22Z</dcterms:created>
  <dcterms:modified xsi:type="dcterms:W3CDTF">2019-05-24T12:39:21Z</dcterms:modified>
</cp:coreProperties>
</file>